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handoutMasterIdLst>
    <p:handoutMasterId r:id="rId15"/>
  </p:handoutMasterIdLst>
  <p:sldIdLst>
    <p:sldId id="256" r:id="rId2"/>
    <p:sldId id="291" r:id="rId3"/>
    <p:sldId id="288" r:id="rId4"/>
    <p:sldId id="272" r:id="rId5"/>
    <p:sldId id="278" r:id="rId6"/>
    <p:sldId id="279" r:id="rId7"/>
    <p:sldId id="281" r:id="rId8"/>
    <p:sldId id="290" r:id="rId9"/>
    <p:sldId id="285" r:id="rId10"/>
    <p:sldId id="283" r:id="rId11"/>
    <p:sldId id="286" r:id="rId12"/>
    <p:sldId id="264" r:id="rId13"/>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D"/>
    <a:srgbClr val="FF6E01"/>
    <a:srgbClr val="FFCC00"/>
    <a:srgbClr val="FF99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24" autoAdjust="0"/>
    <p:restoredTop sz="82045" autoAdjust="0"/>
  </p:normalViewPr>
  <p:slideViewPr>
    <p:cSldViewPr snapToGrid="0">
      <p:cViewPr varScale="1">
        <p:scale>
          <a:sx n="91" d="100"/>
          <a:sy n="91" d="100"/>
        </p:scale>
        <p:origin x="1614" y="78"/>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A4997AB0-0E76-4EEE-B54A-AE51D4A6BF3D}" type="datetimeFigureOut">
              <a:rPr lang="zh-TW" altLang="en-US" smtClean="0"/>
              <a:t>2023/6/29</a:t>
            </a:fld>
            <a:endParaRPr lang="zh-TW" altLang="en-US"/>
          </a:p>
        </p:txBody>
      </p:sp>
      <p:sp>
        <p:nvSpPr>
          <p:cNvPr id="4" name="頁尾版面配置區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CFD87775-5489-4E8D-BD5F-8CE247FA0188}" type="slidenum">
              <a:rPr lang="zh-TW" altLang="en-US" smtClean="0"/>
              <a:t>‹#›</a:t>
            </a:fld>
            <a:endParaRPr lang="zh-TW" altLang="en-US"/>
          </a:p>
        </p:txBody>
      </p:sp>
    </p:spTree>
    <p:extLst>
      <p:ext uri="{BB962C8B-B14F-4D97-AF65-F5344CB8AC3E}">
        <p14:creationId xmlns:p14="http://schemas.microsoft.com/office/powerpoint/2010/main" val="515801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atin typeface="微軟正黑體" panose="020B0604030504040204" pitchFamily="34" charset="-120"/>
                <a:ea typeface="微軟正黑體" panose="020B0604030504040204" pitchFamily="34" charset="-120"/>
              </a:defRPr>
            </a:lvl1pPr>
          </a:lstStyle>
          <a:p>
            <a:endParaRPr lang="zh-HK" altLang="en-US" dirty="0"/>
          </a:p>
        </p:txBody>
      </p:sp>
      <p:sp>
        <p:nvSpPr>
          <p:cNvPr id="3" name="日期版面配置區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atin typeface="微軟正黑體" panose="020B0604030504040204" pitchFamily="34" charset="-120"/>
                <a:ea typeface="微軟正黑體" panose="020B0604030504040204" pitchFamily="34" charset="-120"/>
              </a:defRPr>
            </a:lvl1pPr>
          </a:lstStyle>
          <a:p>
            <a:fld id="{17C10714-4D3C-445D-9A49-E1D877915D30}" type="datetimeFigureOut">
              <a:rPr lang="zh-HK" altLang="en-US" smtClean="0"/>
              <a:pPr/>
              <a:t>29/6/2023</a:t>
            </a:fld>
            <a:endParaRPr lang="zh-HK" altLang="en-US" dirty="0"/>
          </a:p>
        </p:txBody>
      </p:sp>
      <p:sp>
        <p:nvSpPr>
          <p:cNvPr id="4" name="投影片圖像版面配置區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zh-HK" altLang="en-US" dirty="0"/>
          </a:p>
        </p:txBody>
      </p:sp>
      <p:sp>
        <p:nvSpPr>
          <p:cNvPr id="5" name="備忘稿版面配置區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zh-TW" altLang="en-US" dirty="0" smtClean="0"/>
              <a:t>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HK" altLang="en-US" dirty="0"/>
          </a:p>
        </p:txBody>
      </p:sp>
      <p:sp>
        <p:nvSpPr>
          <p:cNvPr id="6" name="頁尾版面配置區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atin typeface="微軟正黑體" panose="020B0604030504040204" pitchFamily="34" charset="-120"/>
                <a:ea typeface="微軟正黑體" panose="020B0604030504040204" pitchFamily="34" charset="-120"/>
              </a:defRPr>
            </a:lvl1pPr>
          </a:lstStyle>
          <a:p>
            <a:endParaRPr lang="zh-HK" altLang="en-US" dirty="0"/>
          </a:p>
        </p:txBody>
      </p:sp>
      <p:sp>
        <p:nvSpPr>
          <p:cNvPr id="7" name="投影片編號版面配置區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atin typeface="微軟正黑體" panose="020B0604030504040204" pitchFamily="34" charset="-120"/>
                <a:ea typeface="微軟正黑體" panose="020B0604030504040204" pitchFamily="34" charset="-120"/>
              </a:defRPr>
            </a:lvl1pPr>
          </a:lstStyle>
          <a:p>
            <a:fld id="{3E13B219-C686-4432-B4F8-86E19F13D051}" type="slidenum">
              <a:rPr lang="zh-HK" altLang="en-US" smtClean="0"/>
              <a:pPr/>
              <a:t>‹#›</a:t>
            </a:fld>
            <a:endParaRPr lang="zh-HK" altLang="en-US" dirty="0"/>
          </a:p>
        </p:txBody>
      </p:sp>
    </p:spTree>
    <p:extLst>
      <p:ext uri="{BB962C8B-B14F-4D97-AF65-F5344CB8AC3E}">
        <p14:creationId xmlns:p14="http://schemas.microsoft.com/office/powerpoint/2010/main" val="2548717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1pPr>
    <a:lvl2pPr marL="4572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2pPr>
    <a:lvl3pPr marL="9144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3pPr>
    <a:lvl4pPr marL="13716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4pPr>
    <a:lvl5pPr marL="18288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13B219-C686-4432-B4F8-86E19F13D051}" type="slidenum">
              <a:rPr kumimoji="0" lang="zh-HK" altLang="en-US" sz="1200" b="0" i="0" u="none" strike="noStrike" kern="1200" cap="none" spc="0" normalizeH="0" baseline="0" noProof="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HK"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513120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3E13B219-C686-4432-B4F8-86E19F13D051}" type="slidenum">
              <a:rPr lang="zh-HK" altLang="en-US" smtClean="0"/>
              <a:pPr/>
              <a:t>3</a:t>
            </a:fld>
            <a:endParaRPr lang="zh-HK" altLang="en-US" dirty="0"/>
          </a:p>
        </p:txBody>
      </p:sp>
    </p:spTree>
    <p:extLst>
      <p:ext uri="{BB962C8B-B14F-4D97-AF65-F5344CB8AC3E}">
        <p14:creationId xmlns:p14="http://schemas.microsoft.com/office/powerpoint/2010/main" val="531272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E13B219-C686-4432-B4F8-86E19F13D051}" type="slidenum">
              <a:rPr lang="zh-HK" altLang="en-US" smtClean="0"/>
              <a:pPr/>
              <a:t>4</a:t>
            </a:fld>
            <a:endParaRPr lang="zh-HK" altLang="en-US" dirty="0"/>
          </a:p>
        </p:txBody>
      </p:sp>
    </p:spTree>
    <p:extLst>
      <p:ext uri="{BB962C8B-B14F-4D97-AF65-F5344CB8AC3E}">
        <p14:creationId xmlns:p14="http://schemas.microsoft.com/office/powerpoint/2010/main" val="1182726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11DB5BEF-23E3-4F7F-8452-423070A86874}" type="datetime1">
              <a:rPr lang="en-US" altLang="zh-TW" smtClean="0"/>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D2B60B70-832F-4BE6-B3B0-8A1FCBB44AD0}" type="datetime1">
              <a:rPr lang="en-US" altLang="zh-TW" smtClean="0"/>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8282E27-10A3-4996-B4E1-505B6F30FCB8}" type="datetime1">
              <a:rPr lang="en-US" altLang="zh-TW" smtClean="0"/>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DE111274-2D8A-4E09-9207-E33152E8505E}" type="datetime1">
              <a:rPr lang="en-US" altLang="zh-TW" smtClean="0"/>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8E9EFF82-8815-4A99-AEE2-6DECCFD1297B}" type="datetime1">
              <a:rPr lang="en-US" altLang="zh-TW" smtClean="0"/>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52931136-C1F3-4AE3-B27F-05EAC1B312CD}" type="datetime1">
              <a:rPr lang="en-US" altLang="zh-TW" smtClean="0"/>
              <a:t>6/29/2023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Content Placeholder 3"/>
          <p:cNvSpPr>
            <a:spLocks noGrp="1"/>
          </p:cNvSpPr>
          <p:nvPr>
            <p:ph sz="half" idx="2"/>
          </p:nvPr>
        </p:nvSpPr>
        <p:spPr>
          <a:xfrm>
            <a:off x="1097280" y="2582334"/>
            <a:ext cx="4937760" cy="3378200"/>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Content Placeholder 5"/>
          <p:cNvSpPr>
            <a:spLocks noGrp="1"/>
          </p:cNvSpPr>
          <p:nvPr>
            <p:ph sz="quarter" idx="4"/>
          </p:nvPr>
        </p:nvSpPr>
        <p:spPr>
          <a:xfrm>
            <a:off x="6217920" y="2582334"/>
            <a:ext cx="4937760" cy="3378200"/>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321A12AB-C786-4453-AB3F-985B0C5405AC}" type="datetime1">
              <a:rPr lang="en-US" altLang="zh-TW" smtClean="0"/>
              <a:t>6/29/2023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5BD7BB40-4113-4892-A3CD-2E865FFE9DAF}" type="datetime1">
              <a:rPr lang="en-US" altLang="zh-TW" smtClean="0"/>
              <a:t>6/29/2023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A042EA1-B78C-4190-90F3-20DBD1573119}" type="datetime1">
              <a:rPr lang="en-US" altLang="zh-TW" smtClean="0"/>
              <a:t>6/29/2023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43934A1-6829-4EFC-8766-75D1C30B49A6}" type="datetime1">
              <a:rPr lang="en-US" altLang="zh-TW" smtClean="0"/>
              <a:t>6/29/2023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12534F7B-C723-4F4E-A1F4-2DA65E2AB30D}" type="datetime1">
              <a:rPr lang="en-US" altLang="zh-TW" smtClean="0"/>
              <a:t>6/29/2023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zh-TW" altLang="en-US" dirty="0" smtClean="0"/>
              <a:t>按一下以編輯母片標題樣式</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zh-TW" altLang="en-US" dirty="0" smtClean="0"/>
              <a:t>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latin typeface="微軟正黑體" panose="020B0604030504040204" pitchFamily="34" charset="-120"/>
              </a:defRPr>
            </a:lvl1pPr>
          </a:lstStyle>
          <a:p>
            <a:fld id="{9086E317-0DE0-41BA-95FA-F93861A707E4}" type="datetime1">
              <a:rPr lang="en-US" altLang="zh-TW" smtClean="0"/>
              <a:t>6/29/2023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latin typeface="微軟正黑體" panose="020B0604030504040204" pitchFamily="34" charset="-120"/>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latin typeface="微軟正黑體" panose="020B0604030504040204" pitchFamily="34" charset="-120"/>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微軟正黑體" panose="020B0604030504040204" pitchFamily="34" charset="-120"/>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微軟正黑體" panose="020B0604030504040204" pitchFamily="34" charset="-120"/>
          <a:ea typeface="微軟正黑體" panose="020B0604030504040204" pitchFamily="34" charset="-120"/>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微軟正黑體" panose="020B0604030504040204" pitchFamily="34" charset="-120"/>
          <a:ea typeface="微軟正黑體" panose="020B0604030504040204" pitchFamily="34" charset="-120"/>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微軟正黑體" panose="020B0604030504040204" pitchFamily="34" charset="-120"/>
          <a:ea typeface="微軟正黑體" panose="020B0604030504040204" pitchFamily="34" charset="-120"/>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微軟正黑體" panose="020B0604030504040204" pitchFamily="34" charset="-120"/>
          <a:ea typeface="微軟正黑體" panose="020B0604030504040204" pitchFamily="34" charset="-120"/>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微軟正黑體" panose="020B0604030504040204" pitchFamily="34" charset="-120"/>
          <a:ea typeface="微軟正黑體" panose="020B0604030504040204" pitchFamily="34" charset="-12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005840" y="4264429"/>
            <a:ext cx="10158153" cy="282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latin typeface="微軟正黑體" panose="020B0604030504040204" pitchFamily="34" charset="-120"/>
              <a:ea typeface="微軟正黑體" panose="020B0604030504040204" pitchFamily="34" charset="-120"/>
            </a:endParaRPr>
          </a:p>
        </p:txBody>
      </p:sp>
      <p:sp>
        <p:nvSpPr>
          <p:cNvPr id="3" name="副標題 2"/>
          <p:cNvSpPr>
            <a:spLocks noGrp="1"/>
          </p:cNvSpPr>
          <p:nvPr>
            <p:ph type="subTitle" idx="1"/>
          </p:nvPr>
        </p:nvSpPr>
        <p:spPr>
          <a:xfrm>
            <a:off x="1005840" y="5343546"/>
            <a:ext cx="10109957" cy="838447"/>
          </a:xfrm>
          <a:noFill/>
        </p:spPr>
        <p:txBody>
          <a:bodyPr/>
          <a:lstStyle/>
          <a:p>
            <a:pPr algn="r"/>
            <a:r>
              <a:rPr lang="en-US" altLang="zh-HK" b="1" dirty="0" smtClean="0">
                <a:solidFill>
                  <a:schemeClr val="accent4">
                    <a:lumMod val="50000"/>
                  </a:schemeClr>
                </a:solidFill>
                <a:latin typeface="微軟正黑體" panose="020B0604030504040204" pitchFamily="34" charset="-120"/>
                <a:ea typeface="微軟正黑體" panose="020B0604030504040204" pitchFamily="34" charset="-120"/>
              </a:rPr>
              <a:t>2023</a:t>
            </a:r>
            <a:r>
              <a:rPr lang="zh-TW" altLang="en-US" b="1" dirty="0" smtClean="0">
                <a:solidFill>
                  <a:schemeClr val="accent4">
                    <a:lumMod val="50000"/>
                  </a:schemeClr>
                </a:solidFill>
                <a:latin typeface="微軟正黑體" panose="020B0604030504040204" pitchFamily="34" charset="-120"/>
                <a:ea typeface="微軟正黑體" panose="020B0604030504040204" pitchFamily="34" charset="-120"/>
              </a:rPr>
              <a:t>年</a:t>
            </a:r>
            <a:r>
              <a:rPr lang="en-US" altLang="zh-TW" b="1" dirty="0" smtClean="0">
                <a:solidFill>
                  <a:schemeClr val="accent4">
                    <a:lumMod val="50000"/>
                  </a:schemeClr>
                </a:solidFill>
                <a:latin typeface="微軟正黑體" panose="020B0604030504040204" pitchFamily="34" charset="-120"/>
                <a:ea typeface="微軟正黑體" panose="020B0604030504040204" pitchFamily="34" charset="-120"/>
              </a:rPr>
              <a:t>6</a:t>
            </a:r>
            <a:r>
              <a:rPr lang="zh-TW" altLang="en-US" b="1" dirty="0" smtClean="0">
                <a:solidFill>
                  <a:schemeClr val="accent4">
                    <a:lumMod val="50000"/>
                  </a:schemeClr>
                </a:solidFill>
                <a:latin typeface="微軟正黑體" panose="020B0604030504040204" pitchFamily="34" charset="-120"/>
                <a:ea typeface="微軟正黑體" panose="020B0604030504040204" pitchFamily="34" charset="-120"/>
              </a:rPr>
              <a:t>月</a:t>
            </a:r>
            <a:r>
              <a:rPr lang="en-US" altLang="zh-TW" b="1" dirty="0" smtClean="0">
                <a:solidFill>
                  <a:schemeClr val="accent4">
                    <a:lumMod val="50000"/>
                  </a:schemeClr>
                </a:solidFill>
                <a:latin typeface="微軟正黑體" panose="020B0604030504040204" pitchFamily="34" charset="-120"/>
                <a:ea typeface="微軟正黑體" panose="020B0604030504040204" pitchFamily="34" charset="-120"/>
              </a:rPr>
              <a:t>29</a:t>
            </a:r>
            <a:r>
              <a:rPr lang="zh-TW" altLang="en-US" b="1" dirty="0" smtClean="0">
                <a:solidFill>
                  <a:schemeClr val="accent4">
                    <a:lumMod val="50000"/>
                  </a:schemeClr>
                </a:solidFill>
                <a:latin typeface="微軟正黑體" panose="020B0604030504040204" pitchFamily="34" charset="-120"/>
                <a:ea typeface="微軟正黑體" panose="020B0604030504040204" pitchFamily="34" charset="-120"/>
              </a:rPr>
              <a:t>日</a:t>
            </a:r>
            <a:endParaRPr lang="zh-HK" altLang="en-US" b="1" dirty="0">
              <a:solidFill>
                <a:schemeClr val="accent4">
                  <a:lumMod val="50000"/>
                </a:schemeClr>
              </a:solidFill>
              <a:latin typeface="微軟正黑體" panose="020B0604030504040204" pitchFamily="34" charset="-120"/>
              <a:ea typeface="微軟正黑體" panose="020B0604030504040204" pitchFamily="34" charset="-120"/>
            </a:endParaRPr>
          </a:p>
        </p:txBody>
      </p:sp>
      <p:sp>
        <p:nvSpPr>
          <p:cNvPr id="5" name="副標題 2"/>
          <p:cNvSpPr txBox="1">
            <a:spLocks/>
          </p:cNvSpPr>
          <p:nvPr/>
        </p:nvSpPr>
        <p:spPr>
          <a:xfrm>
            <a:off x="1237602" y="849757"/>
            <a:ext cx="10109957" cy="838447"/>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r>
              <a:rPr lang="zh-HK" altLang="en-US" sz="5400" dirty="0">
                <a:solidFill>
                  <a:schemeClr val="accent3">
                    <a:lumMod val="50000"/>
                  </a:schemeClr>
                </a:solidFill>
                <a:latin typeface="微軟正黑體" panose="020B0604030504040204" pitchFamily="34" charset="-120"/>
                <a:ea typeface="微軟正黑體" panose="020B0604030504040204" pitchFamily="34" charset="-120"/>
              </a:rPr>
              <a:t>「</a:t>
            </a:r>
            <a:r>
              <a:rPr lang="zh-TW" altLang="en-US" sz="5400" b="1" dirty="0" smtClean="0">
                <a:solidFill>
                  <a:schemeClr val="accent3">
                    <a:lumMod val="50000"/>
                  </a:schemeClr>
                </a:solidFill>
                <a:latin typeface="微軟正黑體" panose="020B0604030504040204" pitchFamily="34" charset="-120"/>
                <a:ea typeface="微軟正黑體" panose="020B0604030504040204" pitchFamily="34" charset="-120"/>
              </a:rPr>
              <a:t>各界</a:t>
            </a:r>
            <a:r>
              <a:rPr lang="zh-TW" altLang="en-US" sz="5400" b="1" dirty="0">
                <a:solidFill>
                  <a:schemeClr val="accent3">
                    <a:lumMod val="50000"/>
                  </a:schemeClr>
                </a:solidFill>
                <a:latin typeface="微軟正黑體" panose="020B0604030504040204" pitchFamily="34" charset="-120"/>
                <a:ea typeface="微軟正黑體" panose="020B0604030504040204" pitchFamily="34" charset="-120"/>
              </a:rPr>
              <a:t>攜手，全港滅鼠</a:t>
            </a:r>
            <a:r>
              <a:rPr lang="zh-TW" altLang="en-US" sz="5400" b="1" dirty="0" smtClean="0">
                <a:solidFill>
                  <a:schemeClr val="accent3">
                    <a:lumMod val="50000"/>
                  </a:schemeClr>
                </a:solidFill>
                <a:latin typeface="微軟正黑體" panose="020B0604030504040204" pitchFamily="34" charset="-120"/>
                <a:ea typeface="微軟正黑體" panose="020B0604030504040204" pitchFamily="34" charset="-120"/>
              </a:rPr>
              <a:t>行動</a:t>
            </a:r>
            <a:r>
              <a:rPr lang="zh-HK" altLang="en-US" sz="5400" dirty="0">
                <a:solidFill>
                  <a:schemeClr val="accent3">
                    <a:lumMod val="50000"/>
                  </a:schemeClr>
                </a:solidFill>
                <a:latin typeface="微軟正黑體" panose="020B0604030504040204" pitchFamily="34" charset="-120"/>
                <a:ea typeface="微軟正黑體" panose="020B0604030504040204" pitchFamily="34" charset="-120"/>
              </a:rPr>
              <a:t>」</a:t>
            </a:r>
            <a:endParaRPr lang="en-US" altLang="zh-TW" sz="5400" b="1" dirty="0" smtClean="0">
              <a:solidFill>
                <a:schemeClr val="accent3">
                  <a:lumMod val="50000"/>
                </a:schemeClr>
              </a:solidFill>
              <a:latin typeface="微軟正黑體" panose="020B0604030504040204" pitchFamily="34" charset="-120"/>
              <a:ea typeface="微軟正黑體" panose="020B0604030504040204" pitchFamily="34" charset="-120"/>
            </a:endParaRPr>
          </a:p>
          <a:p>
            <a:pPr algn="ctr"/>
            <a:r>
              <a:rPr lang="zh-TW" altLang="en-US" sz="5400" b="1" dirty="0" smtClean="0">
                <a:solidFill>
                  <a:schemeClr val="accent3">
                    <a:lumMod val="50000"/>
                  </a:schemeClr>
                </a:solidFill>
                <a:latin typeface="微軟正黑體" panose="020B0604030504040204" pitchFamily="34" charset="-120"/>
                <a:ea typeface="微軟正黑體" panose="020B0604030504040204" pitchFamily="34" charset="-120"/>
              </a:rPr>
              <a:t>持份者座談會</a:t>
            </a:r>
            <a:endParaRPr lang="zh-HK" altLang="en-US" sz="5400" dirty="0">
              <a:solidFill>
                <a:schemeClr val="accent3">
                  <a:lumMod val="50000"/>
                </a:schemeClr>
              </a:solidFill>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4FAB73BC-B049-4115-A692-8D63A059BFB8}" type="slidenum">
              <a:rPr lang="en-US" smtClean="0"/>
              <a:t>1</a:t>
            </a:fld>
            <a:endParaRPr lang="en-US" dirty="0"/>
          </a:p>
        </p:txBody>
      </p:sp>
      <p:pic>
        <p:nvPicPr>
          <p:cNvPr id="4" name="圖片 3"/>
          <p:cNvPicPr>
            <a:picLocks noChangeAspect="1"/>
          </p:cNvPicPr>
          <p:nvPr/>
        </p:nvPicPr>
        <p:blipFill>
          <a:blip r:embed="rId2"/>
          <a:stretch>
            <a:fillRect/>
          </a:stretch>
        </p:blipFill>
        <p:spPr>
          <a:xfrm>
            <a:off x="2359986" y="2698938"/>
            <a:ext cx="7865188" cy="2366816"/>
          </a:xfrm>
          <a:prstGeom prst="rect">
            <a:avLst/>
          </a:prstGeom>
        </p:spPr>
      </p:pic>
    </p:spTree>
    <p:extLst>
      <p:ext uri="{BB962C8B-B14F-4D97-AF65-F5344CB8AC3E}">
        <p14:creationId xmlns:p14="http://schemas.microsoft.com/office/powerpoint/2010/main" val="34992277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56458" y="1512916"/>
            <a:ext cx="10665229" cy="465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629637A9-119A-49DA-BD12-AAC58B377D80}" type="slidenum">
              <a:rPr lang="en-US" smtClean="0"/>
              <a:t>10</a:t>
            </a:fld>
            <a:endParaRPr lang="en-US" dirty="0"/>
          </a:p>
        </p:txBody>
      </p:sp>
      <p:sp>
        <p:nvSpPr>
          <p:cNvPr id="11" name="矩形 10"/>
          <p:cNvSpPr/>
          <p:nvPr/>
        </p:nvSpPr>
        <p:spPr>
          <a:xfrm>
            <a:off x="648739" y="1401044"/>
            <a:ext cx="11089179" cy="3416320"/>
          </a:xfrm>
          <a:prstGeom prst="rect">
            <a:avLst/>
          </a:prstGeom>
        </p:spPr>
        <p:txBody>
          <a:bodyPr wrap="square">
            <a:spAutoFit/>
          </a:bodyPr>
          <a:lstStyle/>
          <a:p>
            <a:pPr algn="just"/>
            <a:r>
              <a:rPr lang="en-US" altLang="zh-TW" sz="2400" dirty="0" smtClean="0">
                <a:solidFill>
                  <a:schemeClr val="accent3">
                    <a:lumMod val="50000"/>
                  </a:schemeClr>
                </a:solidFill>
                <a:latin typeface="微軟正黑體" panose="020B0604030504040204" pitchFamily="34" charset="-120"/>
                <a:ea typeface="微軟正黑體" panose="020B0604030504040204" pitchFamily="34" charset="-120"/>
              </a:rPr>
              <a:t>5.3</a:t>
            </a:r>
            <a:r>
              <a:rPr lang="zh-TW" altLang="en-US" sz="2400" dirty="0" smtClean="0">
                <a:solidFill>
                  <a:schemeClr val="accent3">
                    <a:lumMod val="50000"/>
                  </a:schemeClr>
                </a:solidFill>
                <a:latin typeface="微軟正黑體" panose="020B0604030504040204" pitchFamily="34" charset="-120"/>
                <a:ea typeface="微軟正黑體" panose="020B0604030504040204" pitchFamily="34" charset="-120"/>
              </a:rPr>
              <a:t>粘</a:t>
            </a:r>
            <a:r>
              <a:rPr lang="zh-TW" altLang="en-US" sz="2400" dirty="0">
                <a:solidFill>
                  <a:schemeClr val="accent3">
                    <a:lumMod val="50000"/>
                  </a:schemeClr>
                </a:solidFill>
                <a:latin typeface="微軟正黑體" panose="020B0604030504040204" pitchFamily="34" charset="-120"/>
                <a:ea typeface="微軟正黑體" panose="020B0604030504040204" pitchFamily="34" charset="-120"/>
              </a:rPr>
              <a:t>鼠</a:t>
            </a:r>
            <a:r>
              <a:rPr lang="zh-TW" altLang="en-US" sz="2400" dirty="0" smtClean="0">
                <a:solidFill>
                  <a:schemeClr val="accent3">
                    <a:lumMod val="50000"/>
                  </a:schemeClr>
                </a:solidFill>
                <a:latin typeface="微軟正黑體" panose="020B0604030504040204" pitchFamily="34" charset="-120"/>
                <a:ea typeface="微軟正黑體" panose="020B0604030504040204" pitchFamily="34" charset="-120"/>
              </a:rPr>
              <a:t>板</a:t>
            </a:r>
            <a:r>
              <a:rPr lang="en-US" altLang="zh-TW" sz="2400" dirty="0" smtClean="0">
                <a:solidFill>
                  <a:schemeClr val="accent3">
                    <a:lumMod val="50000"/>
                  </a:schemeClr>
                </a:solidFill>
                <a:latin typeface="微軟正黑體" panose="020B0604030504040204" pitchFamily="34" charset="-120"/>
                <a:ea typeface="微軟正黑體" panose="020B0604030504040204" pitchFamily="34" charset="-120"/>
              </a:rPr>
              <a:t>/</a:t>
            </a:r>
            <a:r>
              <a:rPr lang="zh-TW" altLang="en-US" sz="2400" dirty="0">
                <a:solidFill>
                  <a:schemeClr val="accent3">
                    <a:lumMod val="50000"/>
                  </a:schemeClr>
                </a:solidFill>
                <a:latin typeface="微軟正黑體" panose="020B0604030504040204" pitchFamily="34" charset="-120"/>
                <a:ea typeface="微軟正黑體" panose="020B0604030504040204" pitchFamily="34" charset="-120"/>
              </a:rPr>
              <a:t>老鼠膠</a:t>
            </a:r>
            <a:r>
              <a:rPr lang="zh-TW" altLang="en-US" sz="2400" dirty="0" smtClean="0">
                <a:solidFill>
                  <a:schemeClr val="accent3">
                    <a:lumMod val="50000"/>
                  </a:schemeClr>
                </a:solidFill>
                <a:latin typeface="微軟正黑體" panose="020B0604030504040204" pitchFamily="34" charset="-120"/>
                <a:ea typeface="微軟正黑體" panose="020B0604030504040204" pitchFamily="34" charset="-120"/>
              </a:rPr>
              <a:t>板</a:t>
            </a:r>
            <a:endParaRPr lang="en-US" altLang="zh-TW" sz="2400" dirty="0" smtClean="0">
              <a:solidFill>
                <a:schemeClr val="accent3">
                  <a:lumMod val="50000"/>
                </a:schemeClr>
              </a:solidFill>
              <a:latin typeface="微軟正黑體" panose="020B0604030504040204" pitchFamily="34" charset="-120"/>
              <a:ea typeface="微軟正黑體" panose="020B0604030504040204" pitchFamily="34" charset="-120"/>
            </a:endParaRPr>
          </a:p>
          <a:p>
            <a:pPr algn="just"/>
            <a:endParaRPr lang="en-US" altLang="zh-TW" sz="2400" dirty="0" smtClean="0">
              <a:solidFill>
                <a:schemeClr val="accent3">
                  <a:lumMod val="50000"/>
                </a:schemeClr>
              </a:solidFill>
              <a:latin typeface="微軟正黑體" panose="020B0604030504040204" pitchFamily="34" charset="-120"/>
              <a:ea typeface="微軟正黑體" panose="020B0604030504040204" pitchFamily="34" charset="-120"/>
            </a:endParaRPr>
          </a:p>
          <a:p>
            <a:pPr algn="just"/>
            <a:r>
              <a:rPr lang="zh-TW" altLang="en-US" sz="2400" dirty="0" smtClean="0">
                <a:solidFill>
                  <a:schemeClr val="accent3">
                    <a:lumMod val="50000"/>
                  </a:schemeClr>
                </a:solidFill>
                <a:latin typeface="微軟正黑體" panose="020B0604030504040204" pitchFamily="34" charset="-120"/>
                <a:ea typeface="微軟正黑體" panose="020B0604030504040204" pitchFamily="34" charset="-120"/>
              </a:rPr>
              <a:t>當</a:t>
            </a:r>
            <a:r>
              <a:rPr lang="zh-TW" altLang="en-US" sz="2400" dirty="0">
                <a:solidFill>
                  <a:schemeClr val="accent3">
                    <a:lumMod val="50000"/>
                  </a:schemeClr>
                </a:solidFill>
                <a:latin typeface="微軟正黑體" panose="020B0604030504040204" pitchFamily="34" charset="-120"/>
                <a:ea typeface="微軟正黑體" panose="020B0604030504040204" pitchFamily="34" charset="-120"/>
              </a:rPr>
              <a:t>處理嚴重的鼠患而其他的鼠患控制方法並無法達致令人滿意的</a:t>
            </a:r>
            <a:r>
              <a:rPr lang="zh-TW" altLang="en-US" sz="2400" dirty="0" smtClean="0">
                <a:solidFill>
                  <a:schemeClr val="accent3">
                    <a:lumMod val="50000"/>
                  </a:schemeClr>
                </a:solidFill>
                <a:latin typeface="微軟正黑體" panose="020B0604030504040204" pitchFamily="34" charset="-120"/>
                <a:ea typeface="微軟正黑體" panose="020B0604030504040204" pitchFamily="34" charset="-120"/>
              </a:rPr>
              <a:t>結果時</a:t>
            </a:r>
            <a:r>
              <a:rPr lang="zh-TW" altLang="en-US" sz="2400" dirty="0">
                <a:solidFill>
                  <a:schemeClr val="accent3">
                    <a:lumMod val="50000"/>
                  </a:schemeClr>
                </a:solidFill>
                <a:latin typeface="微軟正黑體" panose="020B0604030504040204" pitchFamily="34" charset="-120"/>
                <a:ea typeface="微軟正黑體" panose="020B0604030504040204" pitchFamily="34" charset="-120"/>
              </a:rPr>
              <a:t>，</a:t>
            </a:r>
            <a:r>
              <a:rPr lang="zh-TW" altLang="en-US" sz="2400" dirty="0" smtClean="0">
                <a:solidFill>
                  <a:schemeClr val="accent3">
                    <a:lumMod val="50000"/>
                  </a:schemeClr>
                </a:solidFill>
                <a:latin typeface="微軟正黑體" panose="020B0604030504040204" pitchFamily="34" charset="-120"/>
                <a:ea typeface="微軟正黑體" panose="020B0604030504040204" pitchFamily="34" charset="-120"/>
              </a:rPr>
              <a:t>可考慮以粘鼠板</a:t>
            </a:r>
            <a:r>
              <a:rPr lang="en-US" altLang="zh-TW" sz="2400" dirty="0" smtClean="0">
                <a:solidFill>
                  <a:schemeClr val="accent3">
                    <a:lumMod val="50000"/>
                  </a:schemeClr>
                </a:solidFill>
                <a:latin typeface="微軟正黑體" panose="020B0604030504040204" pitchFamily="34" charset="-120"/>
                <a:ea typeface="微軟正黑體" panose="020B0604030504040204" pitchFamily="34" charset="-120"/>
              </a:rPr>
              <a:t>/</a:t>
            </a:r>
            <a:r>
              <a:rPr lang="zh-TW" altLang="en-US" sz="2400" dirty="0" smtClean="0">
                <a:solidFill>
                  <a:schemeClr val="accent3">
                    <a:lumMod val="50000"/>
                  </a:schemeClr>
                </a:solidFill>
                <a:latin typeface="微軟正黑體" panose="020B0604030504040204" pitchFamily="34" charset="-120"/>
                <a:ea typeface="微軟正黑體" panose="020B0604030504040204" pitchFamily="34" charset="-120"/>
              </a:rPr>
              <a:t>老鼠膠板作為鼠患控制計劃的輔助工具</a:t>
            </a:r>
            <a:r>
              <a:rPr lang="zh-TW" altLang="en-US" sz="2400" dirty="0">
                <a:solidFill>
                  <a:schemeClr val="accent3">
                    <a:lumMod val="50000"/>
                  </a:schemeClr>
                </a:solidFill>
                <a:latin typeface="微軟正黑體" panose="020B0604030504040204" pitchFamily="34" charset="-120"/>
                <a:ea typeface="微軟正黑體" panose="020B0604030504040204" pitchFamily="34" charset="-120"/>
              </a:rPr>
              <a:t>。</a:t>
            </a:r>
            <a:r>
              <a:rPr lang="zh-TW" altLang="en-US" sz="2400" dirty="0" smtClean="0">
                <a:solidFill>
                  <a:schemeClr val="accent3">
                    <a:lumMod val="50000"/>
                  </a:schemeClr>
                </a:solidFill>
                <a:latin typeface="微軟正黑體" panose="020B0604030504040204" pitchFamily="34" charset="-120"/>
                <a:ea typeface="微軟正黑體" panose="020B0604030504040204" pitchFamily="34" charset="-120"/>
              </a:rPr>
              <a:t>粘鼠板</a:t>
            </a:r>
            <a:r>
              <a:rPr lang="en-US" altLang="zh-TW" sz="2400" dirty="0" smtClean="0">
                <a:solidFill>
                  <a:schemeClr val="accent3">
                    <a:lumMod val="50000"/>
                  </a:schemeClr>
                </a:solidFill>
                <a:latin typeface="微軟正黑體" panose="020B0604030504040204" pitchFamily="34" charset="-120"/>
                <a:ea typeface="微軟正黑體" panose="020B0604030504040204" pitchFamily="34" charset="-120"/>
              </a:rPr>
              <a:t>/</a:t>
            </a:r>
            <a:r>
              <a:rPr lang="zh-TW" altLang="en-US" sz="2400" dirty="0" smtClean="0">
                <a:solidFill>
                  <a:schemeClr val="accent3">
                    <a:lumMod val="50000"/>
                  </a:schemeClr>
                </a:solidFill>
                <a:latin typeface="微軟正黑體" panose="020B0604030504040204" pitchFamily="34" charset="-120"/>
                <a:ea typeface="微軟正黑體" panose="020B0604030504040204" pitchFamily="34" charset="-120"/>
              </a:rPr>
              <a:t>老鼠</a:t>
            </a:r>
            <a:r>
              <a:rPr lang="zh-TW" altLang="en-US" sz="2400" dirty="0">
                <a:solidFill>
                  <a:schemeClr val="accent3">
                    <a:lumMod val="50000"/>
                  </a:schemeClr>
                </a:solidFill>
                <a:latin typeface="微軟正黑體" panose="020B0604030504040204" pitchFamily="34" charset="-120"/>
                <a:ea typeface="微軟正黑體" panose="020B0604030504040204" pitchFamily="34" charset="-120"/>
              </a:rPr>
              <a:t>膠板不應設置在室外或其他非目標動物，</a:t>
            </a:r>
            <a:r>
              <a:rPr lang="zh-TW" altLang="en-US" sz="2400" dirty="0" smtClean="0">
                <a:solidFill>
                  <a:schemeClr val="accent3">
                    <a:lumMod val="50000"/>
                  </a:schemeClr>
                </a:solidFill>
                <a:latin typeface="微軟正黑體" panose="020B0604030504040204" pitchFamily="34" charset="-120"/>
                <a:ea typeface="微軟正黑體" panose="020B0604030504040204" pitchFamily="34" charset="-120"/>
              </a:rPr>
              <a:t>例如鳥類</a:t>
            </a:r>
            <a:r>
              <a:rPr lang="zh-TW" altLang="en-US" sz="2400" dirty="0">
                <a:solidFill>
                  <a:schemeClr val="accent3">
                    <a:lumMod val="50000"/>
                  </a:schemeClr>
                </a:solidFill>
                <a:latin typeface="微軟正黑體" panose="020B0604030504040204" pitchFamily="34" charset="-120"/>
                <a:ea typeface="微軟正黑體" panose="020B0604030504040204" pitchFamily="34" charset="-120"/>
              </a:rPr>
              <a:t>、貓、</a:t>
            </a:r>
            <a:r>
              <a:rPr lang="zh-TW" altLang="en-US" sz="2400" dirty="0" smtClean="0">
                <a:solidFill>
                  <a:schemeClr val="accent3">
                    <a:lumMod val="50000"/>
                  </a:schemeClr>
                </a:solidFill>
                <a:latin typeface="微軟正黑體" panose="020B0604030504040204" pitchFamily="34" charset="-120"/>
                <a:ea typeface="微軟正黑體" panose="020B0604030504040204" pitchFamily="34" charset="-120"/>
              </a:rPr>
              <a:t>爬行動物</a:t>
            </a:r>
            <a:r>
              <a:rPr lang="zh-TW" altLang="en-US" sz="2400" dirty="0">
                <a:solidFill>
                  <a:schemeClr val="accent3">
                    <a:lumMod val="50000"/>
                  </a:schemeClr>
                </a:solidFill>
                <a:latin typeface="微軟正黑體" panose="020B0604030504040204" pitchFamily="34" charset="-120"/>
                <a:ea typeface="微軟正黑體" panose="020B0604030504040204" pitchFamily="34" charset="-120"/>
              </a:rPr>
              <a:t>等，有可能活動的區域。在有需要時，應考慮將粘鼠板</a:t>
            </a:r>
            <a:r>
              <a:rPr lang="en-US" altLang="zh-TW" sz="2400" dirty="0">
                <a:solidFill>
                  <a:schemeClr val="accent3">
                    <a:lumMod val="50000"/>
                  </a:schemeClr>
                </a:solidFill>
                <a:latin typeface="微軟正黑體" panose="020B0604030504040204" pitchFamily="34" charset="-120"/>
                <a:ea typeface="微軟正黑體" panose="020B0604030504040204" pitchFamily="34" charset="-120"/>
              </a:rPr>
              <a:t>/</a:t>
            </a:r>
            <a:r>
              <a:rPr lang="zh-TW" altLang="en-US" sz="2400" dirty="0">
                <a:solidFill>
                  <a:schemeClr val="accent3">
                    <a:lumMod val="50000"/>
                  </a:schemeClr>
                </a:solidFill>
                <a:latin typeface="微軟正黑體" panose="020B0604030504040204" pitchFamily="34" charset="-120"/>
                <a:ea typeface="微軟正黑體" panose="020B0604030504040204" pitchFamily="34" charset="-120"/>
              </a:rPr>
              <a:t>老鼠膠板放置在可上鎖、耐抗擊的鼠餌盒或專用的粘鼠板</a:t>
            </a:r>
            <a:r>
              <a:rPr lang="en-US" altLang="zh-TW" sz="2400" dirty="0">
                <a:solidFill>
                  <a:schemeClr val="accent3">
                    <a:lumMod val="50000"/>
                  </a:schemeClr>
                </a:solidFill>
                <a:latin typeface="微軟正黑體" panose="020B0604030504040204" pitchFamily="34" charset="-120"/>
                <a:ea typeface="微軟正黑體" panose="020B0604030504040204" pitchFamily="34" charset="-120"/>
              </a:rPr>
              <a:t>/</a:t>
            </a:r>
            <a:r>
              <a:rPr lang="zh-TW" altLang="en-US" sz="2400" dirty="0">
                <a:solidFill>
                  <a:schemeClr val="accent3">
                    <a:lumMod val="50000"/>
                  </a:schemeClr>
                </a:solidFill>
                <a:latin typeface="微軟正黑體" panose="020B0604030504040204" pitchFamily="34" charset="-120"/>
                <a:ea typeface="微軟正黑體" panose="020B0604030504040204" pitchFamily="34" charset="-120"/>
              </a:rPr>
              <a:t>老鼠膠板隧道中，以確保非目標動物免受傷害。使用時應安排頻密檢查每個粘鼠板</a:t>
            </a:r>
            <a:r>
              <a:rPr lang="en-US" altLang="zh-TW" sz="2400" dirty="0">
                <a:solidFill>
                  <a:schemeClr val="accent3">
                    <a:lumMod val="50000"/>
                  </a:schemeClr>
                </a:solidFill>
                <a:latin typeface="微軟正黑體" panose="020B0604030504040204" pitchFamily="34" charset="-120"/>
                <a:ea typeface="微軟正黑體" panose="020B0604030504040204" pitchFamily="34" charset="-120"/>
              </a:rPr>
              <a:t>/</a:t>
            </a:r>
            <a:r>
              <a:rPr lang="zh-TW" altLang="en-US" sz="2400" dirty="0">
                <a:solidFill>
                  <a:schemeClr val="accent3">
                    <a:lumMod val="50000"/>
                  </a:schemeClr>
                </a:solidFill>
                <a:latin typeface="微軟正黑體" panose="020B0604030504040204" pitchFamily="34" charset="-120"/>
                <a:ea typeface="微軟正黑體" panose="020B0604030504040204" pitchFamily="34" charset="-120"/>
              </a:rPr>
              <a:t>老鼠膠板，以便立即收集、以人道方式殺死並妥善處置</a:t>
            </a:r>
            <a:r>
              <a:rPr lang="zh-TW" altLang="en-US" sz="2400" dirty="0" smtClean="0">
                <a:solidFill>
                  <a:schemeClr val="accent3">
                    <a:lumMod val="50000"/>
                  </a:schemeClr>
                </a:solidFill>
                <a:latin typeface="微軟正黑體" panose="020B0604030504040204" pitchFamily="34" charset="-120"/>
                <a:ea typeface="微軟正黑體" panose="020B0604030504040204" pitchFamily="34" charset="-120"/>
              </a:rPr>
              <a:t>任何</a:t>
            </a:r>
            <a:r>
              <a:rPr lang="zh-TW" altLang="en-US" sz="2400" dirty="0">
                <a:solidFill>
                  <a:schemeClr val="accent3">
                    <a:lumMod val="50000"/>
                  </a:schemeClr>
                </a:solidFill>
                <a:latin typeface="微軟正黑體" panose="020B0604030504040204" pitchFamily="34" charset="-120"/>
                <a:ea typeface="微軟正黑體" panose="020B0604030504040204" pitchFamily="34" charset="-120"/>
              </a:rPr>
              <a:t>被捕捉到的老鼠</a:t>
            </a:r>
            <a:r>
              <a:rPr lang="zh-TW" altLang="en-US" sz="2400" dirty="0" smtClean="0">
                <a:solidFill>
                  <a:schemeClr val="accent3">
                    <a:lumMod val="50000"/>
                  </a:schemeClr>
                </a:solidFill>
                <a:latin typeface="微軟正黑體" panose="020B0604030504040204" pitchFamily="34" charset="-120"/>
                <a:ea typeface="微軟正黑體" panose="020B0604030504040204" pitchFamily="34" charset="-120"/>
              </a:rPr>
              <a:t>。當</a:t>
            </a:r>
            <a:r>
              <a:rPr lang="zh-TW" altLang="en-US" sz="2400" dirty="0">
                <a:solidFill>
                  <a:schemeClr val="accent3">
                    <a:lumMod val="50000"/>
                  </a:schemeClr>
                </a:solidFill>
                <a:latin typeface="微軟正黑體" panose="020B0604030504040204" pitchFamily="34" charset="-120"/>
                <a:ea typeface="微軟正黑體" panose="020B0604030504040204" pitchFamily="34" charset="-120"/>
              </a:rPr>
              <a:t>鼠患情況紓</a:t>
            </a:r>
            <a:r>
              <a:rPr lang="zh-TW" altLang="en-US" sz="2400" dirty="0" smtClean="0">
                <a:solidFill>
                  <a:schemeClr val="accent3">
                    <a:lumMod val="50000"/>
                  </a:schemeClr>
                </a:solidFill>
                <a:latin typeface="微軟正黑體" panose="020B0604030504040204" pitchFamily="34" charset="-120"/>
                <a:ea typeface="微軟正黑體" panose="020B0604030504040204" pitchFamily="34" charset="-120"/>
              </a:rPr>
              <a:t>緩後，應</a:t>
            </a:r>
            <a:r>
              <a:rPr lang="zh-TW" altLang="en-US" sz="2400" dirty="0">
                <a:solidFill>
                  <a:schemeClr val="accent3">
                    <a:lumMod val="50000"/>
                  </a:schemeClr>
                </a:solidFill>
                <a:latin typeface="微軟正黑體" panose="020B0604030504040204" pitchFamily="34" charset="-120"/>
                <a:ea typeface="微軟正黑體" panose="020B0604030504040204" pitchFamily="34" charset="-120"/>
              </a:rPr>
              <a:t>停止使用粘鼠</a:t>
            </a:r>
            <a:r>
              <a:rPr lang="zh-TW" altLang="en-US" sz="2400" dirty="0" smtClean="0">
                <a:solidFill>
                  <a:schemeClr val="accent3">
                    <a:lumMod val="50000"/>
                  </a:schemeClr>
                </a:solidFill>
                <a:latin typeface="微軟正黑體" panose="020B0604030504040204" pitchFamily="34" charset="-120"/>
                <a:ea typeface="微軟正黑體" panose="020B0604030504040204" pitchFamily="34" charset="-120"/>
              </a:rPr>
              <a:t>板</a:t>
            </a:r>
            <a:r>
              <a:rPr lang="en-US" altLang="zh-TW" sz="2400" dirty="0" smtClean="0">
                <a:solidFill>
                  <a:schemeClr val="accent3">
                    <a:lumMod val="50000"/>
                  </a:schemeClr>
                </a:solidFill>
                <a:latin typeface="微軟正黑體" panose="020B0604030504040204" pitchFamily="34" charset="-120"/>
                <a:ea typeface="微軟正黑體" panose="020B0604030504040204" pitchFamily="34" charset="-120"/>
              </a:rPr>
              <a:t>/</a:t>
            </a:r>
            <a:r>
              <a:rPr lang="zh-TW" altLang="en-US" sz="2400" dirty="0">
                <a:solidFill>
                  <a:schemeClr val="accent3">
                    <a:lumMod val="50000"/>
                  </a:schemeClr>
                </a:solidFill>
                <a:latin typeface="微軟正黑體" panose="020B0604030504040204" pitchFamily="34" charset="-120"/>
                <a:ea typeface="微軟正黑體" panose="020B0604030504040204" pitchFamily="34" charset="-120"/>
              </a:rPr>
              <a:t>老鼠膠</a:t>
            </a:r>
            <a:r>
              <a:rPr lang="zh-TW" altLang="en-US" sz="2400" dirty="0" smtClean="0">
                <a:solidFill>
                  <a:schemeClr val="accent3">
                    <a:lumMod val="50000"/>
                  </a:schemeClr>
                </a:solidFill>
                <a:latin typeface="微軟正黑體" panose="020B0604030504040204" pitchFamily="34" charset="-120"/>
                <a:ea typeface="微軟正黑體" panose="020B0604030504040204" pitchFamily="34" charset="-120"/>
              </a:rPr>
              <a:t>板。</a:t>
            </a:r>
            <a:endParaRPr lang="zh-TW" altLang="en-US" sz="2400" dirty="0">
              <a:solidFill>
                <a:schemeClr val="accent3">
                  <a:lumMod val="50000"/>
                </a:schemeClr>
              </a:solidFill>
              <a:latin typeface="微軟正黑體" panose="020B0604030504040204" pitchFamily="34" charset="-120"/>
              <a:ea typeface="微軟正黑體" panose="020B0604030504040204" pitchFamily="34" charset="-120"/>
            </a:endParaRPr>
          </a:p>
        </p:txBody>
      </p:sp>
      <p:cxnSp>
        <p:nvCxnSpPr>
          <p:cNvPr id="15" name="直線接點 14"/>
          <p:cNvCxnSpPr/>
          <p:nvPr/>
        </p:nvCxnSpPr>
        <p:spPr>
          <a:xfrm>
            <a:off x="648739" y="1004293"/>
            <a:ext cx="11089179" cy="0"/>
          </a:xfrm>
          <a:prstGeom prst="line">
            <a:avLst/>
          </a:prstGeom>
          <a:ln>
            <a:solidFill>
              <a:srgbClr val="FF6E01"/>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493200" y="262800"/>
            <a:ext cx="4953600" cy="707886"/>
          </a:xfrm>
          <a:prstGeom prst="rect">
            <a:avLst/>
          </a:prstGeom>
          <a:noFill/>
        </p:spPr>
        <p:txBody>
          <a:bodyPr wrap="none" lIns="91440" tIns="45720" rIns="91440" bIns="45720">
            <a:spAutoFit/>
          </a:bodyPr>
          <a:lstStyle/>
          <a:p>
            <a:pPr algn="ctr"/>
            <a:r>
              <a:rPr lang="zh-TW" altLang="en-US" sz="4000" b="1" cap="none" spc="0" dirty="0" smtClean="0">
                <a:ln w="0"/>
                <a:solidFill>
                  <a:schemeClr val="accent3">
                    <a:lumMod val="50000"/>
                  </a:schemeClr>
                </a:solidFill>
                <a:effectLst/>
                <a:latin typeface="微軟正黑體" panose="020B0604030504040204" pitchFamily="34" charset="-120"/>
                <a:ea typeface="微軟正黑體" panose="020B0604030504040204" pitchFamily="34" charset="-120"/>
              </a:rPr>
              <a:t>鼠患管理守則</a:t>
            </a:r>
            <a:r>
              <a:rPr lang="en-US" altLang="zh-TW" sz="4000" b="1" cap="none" spc="0" dirty="0" smtClean="0">
                <a:ln w="0"/>
                <a:solidFill>
                  <a:schemeClr val="accent3">
                    <a:lumMod val="50000"/>
                  </a:schemeClr>
                </a:solidFill>
                <a:effectLst/>
                <a:latin typeface="微軟正黑體" panose="020B0604030504040204" pitchFamily="34" charset="-120"/>
                <a:ea typeface="微軟正黑體" panose="020B0604030504040204" pitchFamily="34" charset="-120"/>
              </a:rPr>
              <a:t>(</a:t>
            </a:r>
            <a:r>
              <a:rPr lang="zh-TW" altLang="en-US" sz="4000" b="1" cap="none" spc="0" dirty="0" smtClean="0">
                <a:ln w="0"/>
                <a:solidFill>
                  <a:schemeClr val="accent3">
                    <a:lumMod val="50000"/>
                  </a:schemeClr>
                </a:solidFill>
                <a:effectLst/>
                <a:latin typeface="微軟正黑體" panose="020B0604030504040204" pitchFamily="34" charset="-120"/>
                <a:ea typeface="微軟正黑體" panose="020B0604030504040204" pitchFamily="34" charset="-120"/>
              </a:rPr>
              <a:t>更新</a:t>
            </a:r>
            <a:r>
              <a:rPr lang="en-US" altLang="zh-TW" sz="4000" b="1" dirty="0">
                <a:ln w="0"/>
                <a:solidFill>
                  <a:schemeClr val="accent3">
                    <a:lumMod val="50000"/>
                  </a:schemeClr>
                </a:solidFill>
                <a:latin typeface="微軟正黑體" panose="020B0604030504040204" pitchFamily="34" charset="-120"/>
                <a:ea typeface="微軟正黑體" panose="020B0604030504040204" pitchFamily="34" charset="-120"/>
              </a:rPr>
              <a:t>2</a:t>
            </a:r>
            <a:r>
              <a:rPr lang="en-US" altLang="zh-TW" sz="4000" b="1" cap="none" spc="0" dirty="0" smtClean="0">
                <a:ln w="0"/>
                <a:solidFill>
                  <a:schemeClr val="accent3">
                    <a:lumMod val="50000"/>
                  </a:schemeClr>
                </a:solidFill>
                <a:effectLst/>
                <a:latin typeface="微軟正黑體" panose="020B0604030504040204" pitchFamily="34" charset="-120"/>
                <a:ea typeface="微軟正黑體" panose="020B0604030504040204" pitchFamily="34" charset="-120"/>
              </a:rPr>
              <a:t>)</a:t>
            </a:r>
            <a:endParaRPr lang="zh-TW" altLang="en-US" sz="4000" b="1" cap="none" spc="0" dirty="0">
              <a:ln w="0"/>
              <a:solidFill>
                <a:schemeClr val="accent3">
                  <a:lumMod val="50000"/>
                </a:schemeClr>
              </a:solidFill>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276984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56458" y="1512916"/>
            <a:ext cx="10665229" cy="465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629637A9-119A-49DA-BD12-AAC58B377D80}" type="slidenum">
              <a:rPr lang="en-US" smtClean="0"/>
              <a:t>11</a:t>
            </a:fld>
            <a:endParaRPr lang="en-US" dirty="0"/>
          </a:p>
        </p:txBody>
      </p:sp>
      <p:cxnSp>
        <p:nvCxnSpPr>
          <p:cNvPr id="15" name="直線接點 14"/>
          <p:cNvCxnSpPr/>
          <p:nvPr/>
        </p:nvCxnSpPr>
        <p:spPr>
          <a:xfrm>
            <a:off x="648739" y="1004293"/>
            <a:ext cx="11089179" cy="0"/>
          </a:xfrm>
          <a:prstGeom prst="line">
            <a:avLst/>
          </a:prstGeom>
          <a:ln>
            <a:solidFill>
              <a:srgbClr val="FF6E01"/>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648740" y="1418323"/>
            <a:ext cx="10965192" cy="2677656"/>
          </a:xfrm>
          <a:prstGeom prst="rect">
            <a:avLst/>
          </a:prstGeom>
        </p:spPr>
        <p:txBody>
          <a:bodyPr wrap="square">
            <a:spAutoFit/>
          </a:bodyPr>
          <a:lstStyle/>
          <a:p>
            <a:pPr algn="just"/>
            <a:r>
              <a:rPr lang="en-US" altLang="zh-TW" sz="2400" dirty="0" smtClean="0">
                <a:solidFill>
                  <a:schemeClr val="accent3">
                    <a:lumMod val="50000"/>
                  </a:schemeClr>
                </a:solidFill>
                <a:latin typeface="微軟正黑體" panose="020B0604030504040204" pitchFamily="34" charset="-120"/>
                <a:ea typeface="微軟正黑體" panose="020B0604030504040204" pitchFamily="34" charset="-120"/>
              </a:rPr>
              <a:t>5.9</a:t>
            </a:r>
            <a:r>
              <a:rPr lang="zh-TW" altLang="en-US" sz="2400" dirty="0" smtClean="0">
                <a:solidFill>
                  <a:schemeClr val="accent3">
                    <a:lumMod val="50000"/>
                  </a:schemeClr>
                </a:solidFill>
                <a:latin typeface="微軟正黑體" panose="020B0604030504040204" pitchFamily="34" charset="-120"/>
                <a:ea typeface="微軟正黑體" panose="020B0604030504040204" pitchFamily="34" charset="-120"/>
              </a:rPr>
              <a:t>檢查次數</a:t>
            </a:r>
            <a:endParaRPr lang="en-US" altLang="zh-TW" sz="2400" dirty="0" smtClean="0">
              <a:solidFill>
                <a:schemeClr val="accent3">
                  <a:lumMod val="50000"/>
                </a:schemeClr>
              </a:solidFill>
              <a:latin typeface="微軟正黑體" panose="020B0604030504040204" pitchFamily="34" charset="-120"/>
              <a:ea typeface="微軟正黑體" panose="020B0604030504040204" pitchFamily="34" charset="-120"/>
            </a:endParaRPr>
          </a:p>
          <a:p>
            <a:pPr algn="just"/>
            <a:endParaRPr lang="zh-TW" altLang="en-US" sz="2400" dirty="0">
              <a:solidFill>
                <a:schemeClr val="accent3">
                  <a:lumMod val="50000"/>
                </a:schemeClr>
              </a:solidFill>
              <a:latin typeface="微軟正黑體" panose="020B0604030504040204" pitchFamily="34" charset="-120"/>
              <a:ea typeface="微軟正黑體" panose="020B0604030504040204" pitchFamily="34" charset="-120"/>
            </a:endParaRPr>
          </a:p>
          <a:p>
            <a:pPr algn="just"/>
            <a:r>
              <a:rPr lang="zh-TW" altLang="en-US" sz="2400" dirty="0" smtClean="0">
                <a:solidFill>
                  <a:schemeClr val="accent3">
                    <a:lumMod val="50000"/>
                  </a:schemeClr>
                </a:solidFill>
                <a:latin typeface="微軟正黑體" panose="020B0604030504040204" pitchFamily="34" charset="-120"/>
                <a:ea typeface="微軟正黑體" panose="020B0604030504040204" pitchFamily="34" charset="-120"/>
              </a:rPr>
              <a:t>捕鼠器的</a:t>
            </a:r>
            <a:r>
              <a:rPr lang="zh-TW" altLang="en-US" sz="2400" dirty="0">
                <a:solidFill>
                  <a:schemeClr val="accent3">
                    <a:lumMod val="50000"/>
                  </a:schemeClr>
                </a:solidFill>
                <a:latin typeface="微軟正黑體" panose="020B0604030504040204" pitchFamily="34" charset="-120"/>
                <a:ea typeface="微軟正黑體" panose="020B0604030504040204" pitchFamily="34" charset="-120"/>
              </a:rPr>
              <a:t>建議檢查次數在世界各地各有</a:t>
            </a:r>
            <a:r>
              <a:rPr lang="zh-TW" altLang="en-US" sz="2400" dirty="0" smtClean="0">
                <a:solidFill>
                  <a:schemeClr val="accent3">
                    <a:lumMod val="50000"/>
                  </a:schemeClr>
                </a:solidFill>
                <a:latin typeface="微軟正黑體" panose="020B0604030504040204" pitchFamily="34" charset="-120"/>
                <a:ea typeface="微軟正黑體" panose="020B0604030504040204" pitchFamily="34" charset="-120"/>
              </a:rPr>
              <a:t>不同，通常</a:t>
            </a:r>
            <a:r>
              <a:rPr lang="zh-TW" altLang="en-US" sz="2400" dirty="0">
                <a:solidFill>
                  <a:schemeClr val="accent3">
                    <a:lumMod val="50000"/>
                  </a:schemeClr>
                </a:solidFill>
                <a:latin typeface="微軟正黑體" panose="020B0604030504040204" pitchFamily="34" charset="-120"/>
                <a:ea typeface="微軟正黑體" panose="020B0604030504040204" pitchFamily="34" charset="-120"/>
              </a:rPr>
              <a:t>為每天一至兩次。</a:t>
            </a:r>
            <a:r>
              <a:rPr lang="zh-TW" altLang="en-US" sz="2400" dirty="0" smtClean="0">
                <a:solidFill>
                  <a:schemeClr val="accent3">
                    <a:lumMod val="50000"/>
                  </a:schemeClr>
                </a:solidFill>
                <a:latin typeface="微軟正黑體" panose="020B0604030504040204" pitchFamily="34" charset="-120"/>
                <a:ea typeface="微軟正黑體" panose="020B0604030504040204" pitchFamily="34" charset="-120"/>
              </a:rPr>
              <a:t>如在</a:t>
            </a:r>
            <a:r>
              <a:rPr lang="zh-TW" altLang="en-US" sz="2400" dirty="0">
                <a:solidFill>
                  <a:schemeClr val="accent3">
                    <a:lumMod val="50000"/>
                  </a:schemeClr>
                </a:solidFill>
                <a:latin typeface="微軟正黑體" panose="020B0604030504040204" pitchFamily="34" charset="-120"/>
                <a:ea typeface="微軟正黑體" panose="020B0604030504040204" pitchFamily="34" charset="-120"/>
              </a:rPr>
              <a:t>捕鼠工作期間錯誤捕獲非目標動物，應在安全地方把動物釋放</a:t>
            </a:r>
            <a:r>
              <a:rPr lang="zh-TW" altLang="en-US" sz="2400" dirty="0" smtClean="0">
                <a:solidFill>
                  <a:schemeClr val="accent3">
                    <a:lumMod val="50000"/>
                  </a:schemeClr>
                </a:solidFill>
                <a:latin typeface="微軟正黑體" panose="020B0604030504040204" pitchFamily="34" charset="-120"/>
                <a:ea typeface="微軟正黑體" panose="020B0604030504040204" pitchFamily="34" charset="-120"/>
              </a:rPr>
              <a:t>。但當用</a:t>
            </a:r>
            <a:r>
              <a:rPr lang="zh-TW" altLang="en-US" sz="2400" dirty="0">
                <a:solidFill>
                  <a:schemeClr val="accent3">
                    <a:lumMod val="50000"/>
                  </a:schemeClr>
                </a:solidFill>
                <a:latin typeface="微軟正黑體" panose="020B0604030504040204" pitchFamily="34" charset="-120"/>
                <a:ea typeface="微軟正黑體" panose="020B0604030504040204" pitchFamily="34" charset="-120"/>
              </a:rPr>
              <a:t>粘鼠</a:t>
            </a:r>
            <a:r>
              <a:rPr lang="zh-TW" altLang="en-US" sz="2400" dirty="0" smtClean="0">
                <a:solidFill>
                  <a:schemeClr val="accent3">
                    <a:lumMod val="50000"/>
                  </a:schemeClr>
                </a:solidFill>
                <a:latin typeface="微軟正黑體" panose="020B0604030504040204" pitchFamily="34" charset="-120"/>
                <a:ea typeface="微軟正黑體" panose="020B0604030504040204" pitchFamily="34" charset="-120"/>
              </a:rPr>
              <a:t>板</a:t>
            </a:r>
            <a:r>
              <a:rPr lang="en-US" altLang="zh-TW" sz="2400" dirty="0" smtClean="0">
                <a:solidFill>
                  <a:schemeClr val="accent3">
                    <a:lumMod val="50000"/>
                  </a:schemeClr>
                </a:solidFill>
                <a:latin typeface="微軟正黑體" panose="020B0604030504040204" pitchFamily="34" charset="-120"/>
                <a:ea typeface="微軟正黑體" panose="020B0604030504040204" pitchFamily="34" charset="-120"/>
              </a:rPr>
              <a:t>/</a:t>
            </a:r>
            <a:r>
              <a:rPr lang="zh-TW" altLang="en-US" sz="2400" dirty="0">
                <a:solidFill>
                  <a:schemeClr val="accent3">
                    <a:lumMod val="50000"/>
                  </a:schemeClr>
                </a:solidFill>
                <a:latin typeface="微軟正黑體" panose="020B0604030504040204" pitchFamily="34" charset="-120"/>
                <a:ea typeface="微軟正黑體" panose="020B0604030504040204" pitchFamily="34" charset="-120"/>
              </a:rPr>
              <a:t>老鼠膠板時，檢查次數必須增加，國際上推薦的檢查間隔</a:t>
            </a:r>
            <a:r>
              <a:rPr lang="zh-TW" altLang="en-US" sz="2400" dirty="0" smtClean="0">
                <a:solidFill>
                  <a:schemeClr val="accent3">
                    <a:lumMod val="50000"/>
                  </a:schemeClr>
                </a:solidFill>
                <a:latin typeface="微軟正黑體" panose="020B0604030504040204" pitchFamily="34" charset="-120"/>
                <a:ea typeface="微軟正黑體" panose="020B0604030504040204" pitchFamily="34" charset="-120"/>
              </a:rPr>
              <a:t>從每小時一次至每十二小時一次不等。如</a:t>
            </a:r>
            <a:r>
              <a:rPr lang="zh-TW" altLang="en-US" sz="2400" dirty="0">
                <a:solidFill>
                  <a:schemeClr val="accent3">
                    <a:lumMod val="50000"/>
                  </a:schemeClr>
                </a:solidFill>
                <a:latin typeface="微軟正黑體" panose="020B0604030504040204" pitchFamily="34" charset="-120"/>
                <a:ea typeface="微軟正黑體" panose="020B0604030504040204" pitchFamily="34" charset="-120"/>
              </a:rPr>
              <a:t>該動物經已受傷或懷疑受傷，應</a:t>
            </a:r>
            <a:r>
              <a:rPr lang="zh-TW" altLang="en-US" sz="2400" dirty="0" smtClean="0">
                <a:solidFill>
                  <a:schemeClr val="accent3">
                    <a:lumMod val="50000"/>
                  </a:schemeClr>
                </a:solidFill>
                <a:latin typeface="微軟正黑體" panose="020B0604030504040204" pitchFamily="34" charset="-120"/>
                <a:ea typeface="微軟正黑體" panose="020B0604030504040204" pitchFamily="34" charset="-120"/>
              </a:rPr>
              <a:t>致電</a:t>
            </a:r>
            <a:r>
              <a:rPr lang="zh-TW" altLang="en-US" sz="2400" dirty="0">
                <a:solidFill>
                  <a:schemeClr val="accent3">
                    <a:lumMod val="50000"/>
                  </a:schemeClr>
                </a:solidFill>
                <a:latin typeface="微軟正黑體" panose="020B0604030504040204" pitchFamily="34" charset="-120"/>
                <a:ea typeface="微軟正黑體" panose="020B0604030504040204" pitchFamily="34" charset="-120"/>
              </a:rPr>
              <a:t>愛護動物協會的緊急熱線</a:t>
            </a:r>
            <a:r>
              <a:rPr lang="zh-TW" altLang="en-US" sz="2400" dirty="0" smtClean="0">
                <a:solidFill>
                  <a:schemeClr val="accent3">
                    <a:lumMod val="50000"/>
                  </a:schemeClr>
                </a:solidFill>
                <a:latin typeface="微軟正黑體" panose="020B0604030504040204" pitchFamily="34" charset="-120"/>
                <a:ea typeface="微軟正黑體" panose="020B0604030504040204" pitchFamily="34" charset="-120"/>
              </a:rPr>
              <a:t>電話</a:t>
            </a:r>
            <a:r>
              <a:rPr lang="en-US" altLang="zh-TW" sz="2400" dirty="0" smtClean="0">
                <a:solidFill>
                  <a:schemeClr val="accent3">
                    <a:lumMod val="50000"/>
                  </a:schemeClr>
                </a:solidFill>
                <a:latin typeface="微軟正黑體" panose="020B0604030504040204" pitchFamily="34" charset="-120"/>
                <a:ea typeface="微軟正黑體" panose="020B0604030504040204" pitchFamily="34" charset="-120"/>
              </a:rPr>
              <a:t>27111000</a:t>
            </a:r>
            <a:r>
              <a:rPr lang="zh-TW" altLang="en-US" sz="2400" dirty="0" smtClean="0">
                <a:solidFill>
                  <a:schemeClr val="accent3">
                    <a:lumMod val="50000"/>
                  </a:schemeClr>
                </a:solidFill>
                <a:latin typeface="微軟正黑體" panose="020B0604030504040204" pitchFamily="34" charset="-120"/>
                <a:ea typeface="微軟正黑體" panose="020B0604030504040204" pitchFamily="34" charset="-120"/>
              </a:rPr>
              <a:t>要求</a:t>
            </a:r>
            <a:r>
              <a:rPr lang="zh-TW" altLang="en-US" sz="2400" dirty="0">
                <a:solidFill>
                  <a:schemeClr val="accent3">
                    <a:lumMod val="50000"/>
                  </a:schemeClr>
                </a:solidFill>
                <a:latin typeface="微軟正黑體" panose="020B0604030504040204" pitchFamily="34" charset="-120"/>
                <a:ea typeface="微軟正黑體" panose="020B0604030504040204" pitchFamily="34" charset="-120"/>
              </a:rPr>
              <a:t>協助</a:t>
            </a:r>
            <a:r>
              <a:rPr lang="zh-TW" altLang="en-US" sz="2400" dirty="0" smtClean="0">
                <a:solidFill>
                  <a:schemeClr val="accent3">
                    <a:lumMod val="50000"/>
                  </a:schemeClr>
                </a:solidFill>
                <a:latin typeface="微軟正黑體" panose="020B0604030504040204" pitchFamily="34" charset="-120"/>
                <a:ea typeface="微軟正黑體" panose="020B0604030504040204" pitchFamily="34" charset="-120"/>
              </a:rPr>
              <a:t>。</a:t>
            </a:r>
            <a:endParaRPr lang="zh-TW" altLang="en-US" sz="2400" dirty="0">
              <a:solidFill>
                <a:schemeClr val="accent3">
                  <a:lumMod val="50000"/>
                </a:schemeClr>
              </a:solidFill>
              <a:latin typeface="微軟正黑體" panose="020B0604030504040204" pitchFamily="34" charset="-120"/>
              <a:ea typeface="微軟正黑體" panose="020B0604030504040204" pitchFamily="34" charset="-120"/>
            </a:endParaRPr>
          </a:p>
        </p:txBody>
      </p:sp>
      <p:sp>
        <p:nvSpPr>
          <p:cNvPr id="8" name="矩形 7"/>
          <p:cNvSpPr/>
          <p:nvPr/>
        </p:nvSpPr>
        <p:spPr>
          <a:xfrm>
            <a:off x="493200" y="262800"/>
            <a:ext cx="4953600" cy="707886"/>
          </a:xfrm>
          <a:prstGeom prst="rect">
            <a:avLst/>
          </a:prstGeom>
          <a:noFill/>
        </p:spPr>
        <p:txBody>
          <a:bodyPr wrap="none" lIns="91440" tIns="45720" rIns="91440" bIns="45720">
            <a:spAutoFit/>
          </a:bodyPr>
          <a:lstStyle/>
          <a:p>
            <a:pPr algn="ctr"/>
            <a:r>
              <a:rPr lang="zh-TW" altLang="en-US" sz="4000" b="1" cap="none" spc="0" dirty="0" smtClean="0">
                <a:ln w="0"/>
                <a:solidFill>
                  <a:schemeClr val="accent3">
                    <a:lumMod val="50000"/>
                  </a:schemeClr>
                </a:solidFill>
                <a:effectLst/>
                <a:latin typeface="微軟正黑體" panose="020B0604030504040204" pitchFamily="34" charset="-120"/>
                <a:ea typeface="微軟正黑體" panose="020B0604030504040204" pitchFamily="34" charset="-120"/>
              </a:rPr>
              <a:t>鼠患管理守則</a:t>
            </a:r>
            <a:r>
              <a:rPr lang="en-US" altLang="zh-TW" sz="4000" b="1" cap="none" spc="0" dirty="0" smtClean="0">
                <a:ln w="0"/>
                <a:solidFill>
                  <a:schemeClr val="accent3">
                    <a:lumMod val="50000"/>
                  </a:schemeClr>
                </a:solidFill>
                <a:effectLst/>
                <a:latin typeface="微軟正黑體" panose="020B0604030504040204" pitchFamily="34" charset="-120"/>
                <a:ea typeface="微軟正黑體" panose="020B0604030504040204" pitchFamily="34" charset="-120"/>
              </a:rPr>
              <a:t>(</a:t>
            </a:r>
            <a:r>
              <a:rPr lang="zh-TW" altLang="en-US" sz="4000" b="1" cap="none" spc="0" dirty="0" smtClean="0">
                <a:ln w="0"/>
                <a:solidFill>
                  <a:schemeClr val="accent3">
                    <a:lumMod val="50000"/>
                  </a:schemeClr>
                </a:solidFill>
                <a:effectLst/>
                <a:latin typeface="微軟正黑體" panose="020B0604030504040204" pitchFamily="34" charset="-120"/>
                <a:ea typeface="微軟正黑體" panose="020B0604030504040204" pitchFamily="34" charset="-120"/>
              </a:rPr>
              <a:t>更新</a:t>
            </a:r>
            <a:r>
              <a:rPr lang="en-US" altLang="zh-TW" sz="4000" b="1" dirty="0">
                <a:ln w="0"/>
                <a:solidFill>
                  <a:schemeClr val="accent3">
                    <a:lumMod val="50000"/>
                  </a:schemeClr>
                </a:solidFill>
                <a:latin typeface="微軟正黑體" panose="020B0604030504040204" pitchFamily="34" charset="-120"/>
                <a:ea typeface="微軟正黑體" panose="020B0604030504040204" pitchFamily="34" charset="-120"/>
              </a:rPr>
              <a:t>3</a:t>
            </a:r>
            <a:r>
              <a:rPr lang="en-US" altLang="zh-TW" sz="4000" b="1" cap="none" spc="0" dirty="0" smtClean="0">
                <a:ln w="0"/>
                <a:solidFill>
                  <a:schemeClr val="accent3">
                    <a:lumMod val="50000"/>
                  </a:schemeClr>
                </a:solidFill>
                <a:effectLst/>
                <a:latin typeface="微軟正黑體" panose="020B0604030504040204" pitchFamily="34" charset="-120"/>
                <a:ea typeface="微軟正黑體" panose="020B0604030504040204" pitchFamily="34" charset="-120"/>
              </a:rPr>
              <a:t>)</a:t>
            </a:r>
            <a:endParaRPr lang="zh-TW" altLang="en-US" sz="4000" b="1" cap="none" spc="0" dirty="0">
              <a:ln w="0"/>
              <a:solidFill>
                <a:schemeClr val="accent3">
                  <a:lumMod val="50000"/>
                </a:schemeClr>
              </a:solidFill>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3411466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74399" y="2313285"/>
            <a:ext cx="1620957" cy="923330"/>
          </a:xfrm>
          <a:prstGeom prst="rect">
            <a:avLst/>
          </a:prstGeom>
          <a:noFill/>
          <a:effectLst>
            <a:outerShdw blurRad="50800" dist="38100" dir="18900000" algn="bl" rotWithShape="0">
              <a:prstClr val="black">
                <a:alpha val="40000"/>
              </a:prstClr>
            </a:outerShdw>
          </a:effectLst>
        </p:spPr>
        <p:txBody>
          <a:bodyPr wrap="none" lIns="91440" tIns="45720" rIns="91440" bIns="45720">
            <a:spAutoFit/>
          </a:bodyPr>
          <a:lstStyle/>
          <a:p>
            <a:pPr algn="ctr"/>
            <a:r>
              <a:rPr lang="zh-TW" altLang="en-US" sz="5400" b="1" cap="all" spc="200" dirty="0">
                <a:solidFill>
                  <a:schemeClr val="accent3">
                    <a:lumMod val="50000"/>
                  </a:schemeClr>
                </a:solidFill>
                <a:latin typeface="微軟正黑體" panose="020B0604030504040204" pitchFamily="34" charset="-120"/>
                <a:ea typeface="微軟正黑體" panose="020B0604030504040204" pitchFamily="34" charset="-120"/>
              </a:rPr>
              <a:t>多謝</a:t>
            </a:r>
          </a:p>
        </p:txBody>
      </p:sp>
      <p:sp>
        <p:nvSpPr>
          <p:cNvPr id="3" name="投影片編號版面配置區 2"/>
          <p:cNvSpPr>
            <a:spLocks noGrp="1"/>
          </p:cNvSpPr>
          <p:nvPr>
            <p:ph type="sldNum" sz="quarter" idx="12"/>
          </p:nvPr>
        </p:nvSpPr>
        <p:spPr/>
        <p:txBody>
          <a:bodyPr/>
          <a:lstStyle/>
          <a:p>
            <a:fld id="{4FAB73BC-B049-4115-A692-8D63A059BFB8}" type="slidenum">
              <a:rPr lang="en-US" smtClean="0"/>
              <a:pPr/>
              <a:t>12</a:t>
            </a:fld>
            <a:endParaRPr lang="en-US" dirty="0"/>
          </a:p>
        </p:txBody>
      </p:sp>
    </p:spTree>
    <p:extLst>
      <p:ext uri="{BB962C8B-B14F-4D97-AF65-F5344CB8AC3E}">
        <p14:creationId xmlns:p14="http://schemas.microsoft.com/office/powerpoint/2010/main" val="34405774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56458" y="1512916"/>
            <a:ext cx="10665229" cy="465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7" name="矩形 6"/>
          <p:cNvSpPr/>
          <p:nvPr/>
        </p:nvSpPr>
        <p:spPr>
          <a:xfrm>
            <a:off x="493200" y="262800"/>
            <a:ext cx="3927678" cy="707886"/>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w="0"/>
                <a:solidFill>
                  <a:srgbClr val="37A76F">
                    <a:lumMod val="50000"/>
                  </a:srgbClr>
                </a:solidFill>
                <a:effectLst/>
                <a:uLnTx/>
                <a:uFillTx/>
                <a:latin typeface="微軟正黑體" panose="020B0604030504040204" pitchFamily="34" charset="-120"/>
                <a:ea typeface="微軟正黑體" panose="020B0604030504040204" pitchFamily="34" charset="-120"/>
                <a:cs typeface="+mn-cs"/>
              </a:rPr>
              <a:t>滅鼠新猷進展</a:t>
            </a:r>
            <a:r>
              <a:rPr kumimoji="0" lang="en-US" altLang="zh-TW" sz="4000" b="1" i="0" u="none" strike="noStrike" kern="1200" cap="none" spc="0" normalizeH="0" baseline="0" noProof="0" dirty="0">
                <a:ln w="0"/>
                <a:solidFill>
                  <a:srgbClr val="37A76F">
                    <a:lumMod val="50000"/>
                  </a:srgbClr>
                </a:solidFill>
                <a:effectLst/>
                <a:uLnTx/>
                <a:uFillTx/>
                <a:latin typeface="微軟正黑體" panose="020B0604030504040204" pitchFamily="34" charset="-120"/>
                <a:ea typeface="微軟正黑體" panose="020B0604030504040204" pitchFamily="34" charset="-120"/>
                <a:cs typeface="+mn-cs"/>
              </a:rPr>
              <a:t>(1)</a:t>
            </a:r>
            <a:endParaRPr kumimoji="0" lang="zh-TW" altLang="en-US" sz="4000" b="1" i="0" u="none" strike="noStrike" kern="1200" cap="none" spc="0" normalizeH="0" baseline="0" noProof="0" dirty="0">
              <a:ln w="0"/>
              <a:solidFill>
                <a:srgbClr val="37A76F">
                  <a:lumMod val="50000"/>
                </a:srgbClr>
              </a:solidFill>
              <a:effectLst/>
              <a:uLnTx/>
              <a:uFillTx/>
              <a:latin typeface="微軟正黑體" panose="020B0604030504040204" pitchFamily="34" charset="-120"/>
              <a:ea typeface="微軟正黑體" panose="020B0604030504040204" pitchFamily="34" charset="-120"/>
              <a:cs typeface="+mn-cs"/>
            </a:endParaRPr>
          </a:p>
        </p:txBody>
      </p:sp>
      <p:sp>
        <p:nvSpPr>
          <p:cNvPr id="9" name="矩形 8"/>
          <p:cNvSpPr/>
          <p:nvPr/>
        </p:nvSpPr>
        <p:spPr>
          <a:xfrm>
            <a:off x="604993" y="970686"/>
            <a:ext cx="10968157" cy="5509200"/>
          </a:xfrm>
          <a:prstGeom prst="rect">
            <a:avLst/>
          </a:prstGeom>
          <a:noFill/>
        </p:spPr>
        <p:txBody>
          <a:bodyPr wrap="square" lIns="91440" tIns="45720" rIns="91440" bIns="45720">
            <a:spAutoFit/>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2800" b="0" i="0" u="none" strike="noStrike" kern="1200" cap="none" spc="0" normalizeH="0" baseline="0" noProof="0" dirty="0" smtClean="0">
                <a:ln w="0"/>
                <a:solidFill>
                  <a:srgbClr val="37A76F">
                    <a:lumMod val="50000"/>
                  </a:srgbClr>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夜間</a:t>
            </a:r>
            <a:r>
              <a:rPr kumimoji="0" lang="zh-TW" altLang="en-US" sz="2800" b="0" i="0" u="none" strike="noStrike" kern="1200" cap="none" spc="0" normalizeH="0" baseline="0" noProof="0" dirty="0">
                <a:ln w="0"/>
                <a:solidFill>
                  <a:srgbClr val="37A76F">
                    <a:lumMod val="50000"/>
                  </a:srgbClr>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滅鼠</a:t>
            </a:r>
            <a:r>
              <a:rPr kumimoji="0" lang="zh-TW" altLang="en-US" sz="2800" b="0" i="0" u="none" strike="noStrike" kern="1200" cap="none" spc="0" normalizeH="0" baseline="0" noProof="0" dirty="0" smtClean="0">
                <a:ln w="0"/>
                <a:solidFill>
                  <a:srgbClr val="37A76F">
                    <a:lumMod val="50000"/>
                  </a:srgbClr>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行動</a:t>
            </a:r>
            <a:endParaRPr kumimoji="0" lang="en-US" altLang="zh-TW" sz="2800" b="0" i="0" u="none" strike="noStrike" kern="1200" cap="none" spc="0" normalizeH="0" baseline="0" noProof="0" dirty="0" smtClean="0">
              <a:ln w="0"/>
              <a:solidFill>
                <a:srgbClr val="37A76F">
                  <a:lumMod val="50000"/>
                </a:srgbClr>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a:p>
            <a:pPr marL="914400" marR="0" lvl="1"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zh-TW" altLang="en-US" sz="2400" b="0" i="0" u="none" strike="noStrike" kern="1200" cap="none" spc="0" normalizeH="0" baseline="0" noProof="0" dirty="0">
                <a:ln w="0"/>
                <a:solidFill>
                  <a:srgbClr val="37A76F">
                    <a:lumMod val="50000"/>
                  </a:srgbClr>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食物環境衞生署（食環署</a:t>
            </a:r>
            <a:r>
              <a:rPr kumimoji="0" lang="zh-TW" altLang="en-US" sz="2400" b="0" i="0" u="none" strike="noStrike" kern="1200" cap="none" spc="0" normalizeH="0" baseline="0" noProof="0" dirty="0" smtClean="0">
                <a:ln w="0"/>
                <a:solidFill>
                  <a:srgbClr val="37A76F">
                    <a:lumMod val="50000"/>
                  </a:srgbClr>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a:t>
            </a:r>
            <a:r>
              <a:rPr kumimoji="0" lang="en-US" altLang="zh-TW" sz="2400" b="0" i="0" u="none" strike="noStrike" kern="1200" cap="none" spc="0" normalizeH="0" baseline="0" noProof="0" dirty="0" smtClean="0">
                <a:ln w="0"/>
                <a:solidFill>
                  <a:srgbClr val="37A76F">
                    <a:lumMod val="50000"/>
                  </a:srgbClr>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2022</a:t>
            </a:r>
            <a:r>
              <a:rPr kumimoji="0" lang="zh-TW" altLang="en-US" sz="2400" b="0" i="0" u="none" strike="noStrike" kern="1200" cap="none" spc="0" normalizeH="0" baseline="0" noProof="0" dirty="0" smtClean="0">
                <a:ln w="0"/>
                <a:solidFill>
                  <a:srgbClr val="37A76F">
                    <a:lumMod val="50000"/>
                  </a:srgbClr>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年</a:t>
            </a:r>
            <a:r>
              <a:rPr kumimoji="0" lang="en-US" altLang="zh-TW" sz="2400" b="0" i="0" u="none" strike="noStrike" kern="1200" cap="none" spc="0" normalizeH="0" baseline="0" noProof="0" dirty="0" smtClean="0">
                <a:ln w="0"/>
                <a:solidFill>
                  <a:srgbClr val="37A76F">
                    <a:lumMod val="50000"/>
                  </a:srgbClr>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7</a:t>
            </a:r>
            <a:r>
              <a:rPr kumimoji="0" lang="zh-TW" altLang="en-US" sz="2400" b="0" i="0" u="none" strike="noStrike" kern="1200" cap="none" spc="0" normalizeH="0" baseline="0" noProof="0" dirty="0" smtClean="0">
                <a:ln w="0"/>
                <a:solidFill>
                  <a:srgbClr val="37A76F">
                    <a:lumMod val="50000"/>
                  </a:srgbClr>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月至</a:t>
            </a:r>
            <a:r>
              <a:rPr kumimoji="0" lang="en-US" altLang="zh-TW" sz="2400" b="0" i="0" u="none" strike="noStrike" kern="1200" cap="none" spc="0" normalizeH="0" baseline="0" noProof="0" dirty="0" smtClean="0">
                <a:ln w="0"/>
                <a:solidFill>
                  <a:srgbClr val="37A76F">
                    <a:lumMod val="50000"/>
                  </a:srgbClr>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2023</a:t>
            </a:r>
            <a:r>
              <a:rPr kumimoji="0" lang="zh-TW" altLang="en-US" sz="2400" b="0" i="0" u="none" strike="noStrike" kern="1200" cap="none" spc="0" normalizeH="0" baseline="0" noProof="0" dirty="0" smtClean="0">
                <a:ln w="0"/>
                <a:solidFill>
                  <a:srgbClr val="37A76F">
                    <a:lumMod val="50000"/>
                  </a:srgbClr>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年</a:t>
            </a:r>
            <a:r>
              <a:rPr kumimoji="0" lang="en-US" altLang="zh-TW" sz="2400" b="0" i="0" u="none" strike="noStrike" kern="1200" cap="none" spc="0" normalizeH="0" baseline="0" noProof="0" dirty="0" smtClean="0">
                <a:ln w="0"/>
                <a:solidFill>
                  <a:srgbClr val="37A76F">
                    <a:lumMod val="50000"/>
                  </a:srgbClr>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5</a:t>
            </a:r>
            <a:r>
              <a:rPr kumimoji="0" lang="zh-TW" altLang="en-US" sz="2400" b="0" i="0" u="none" strike="noStrike" kern="1200" cap="none" spc="0" normalizeH="0" baseline="0" noProof="0" dirty="0" smtClean="0">
                <a:ln w="0"/>
                <a:solidFill>
                  <a:srgbClr val="37A76F">
                    <a:lumMod val="50000"/>
                  </a:srgbClr>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月</a:t>
            </a:r>
            <a:r>
              <a:rPr kumimoji="0" lang="zh-TW" altLang="en-US" sz="2400" b="0" i="0" u="none" strike="noStrike" kern="1200" cap="none" spc="0" normalizeH="0" baseline="0" noProof="0" dirty="0">
                <a:ln w="0"/>
                <a:solidFill>
                  <a:srgbClr val="37A76F">
                    <a:lumMod val="50000"/>
                  </a:srgbClr>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捕獲約</a:t>
            </a:r>
            <a:r>
              <a:rPr kumimoji="0" lang="en-US" altLang="zh-TW" sz="2400" b="0" i="0" u="none" strike="noStrike" kern="1200" cap="none" spc="0" normalizeH="0" baseline="0" noProof="0" dirty="0">
                <a:ln w="0"/>
                <a:solidFill>
                  <a:srgbClr val="37A76F">
                    <a:lumMod val="50000"/>
                  </a:srgbClr>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52 200</a:t>
            </a:r>
            <a:r>
              <a:rPr kumimoji="0" lang="zh-TW" altLang="en-US" sz="2400" b="0" i="0" u="none" strike="noStrike" kern="1200" cap="none" spc="0" normalizeH="0" baseline="0" noProof="0" dirty="0">
                <a:ln w="0"/>
                <a:solidFill>
                  <a:srgbClr val="37A76F">
                    <a:lumMod val="50000"/>
                  </a:srgbClr>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隻活鼠，較上一個年度同期（</a:t>
            </a:r>
            <a:r>
              <a:rPr kumimoji="0" lang="zh-TW" altLang="en-US" sz="2400" b="0" i="0" u="none" strike="noStrike" kern="1200" cap="none" spc="0" normalizeH="0" baseline="0" noProof="0" dirty="0" smtClean="0">
                <a:ln w="0"/>
                <a:solidFill>
                  <a:srgbClr val="37A76F">
                    <a:lumMod val="50000"/>
                  </a:srgbClr>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即</a:t>
            </a:r>
            <a:r>
              <a:rPr kumimoji="0" lang="en-US" altLang="zh-TW" sz="2400" b="0" i="0" u="none" strike="noStrike" kern="1200" cap="none" spc="0" normalizeH="0" baseline="0" noProof="0" dirty="0" smtClean="0">
                <a:ln w="0"/>
                <a:solidFill>
                  <a:srgbClr val="37A76F">
                    <a:lumMod val="50000"/>
                  </a:srgbClr>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2021</a:t>
            </a:r>
            <a:r>
              <a:rPr kumimoji="0" lang="zh-TW" altLang="en-US" sz="2400" b="0" i="0" u="none" strike="noStrike" kern="1200" cap="none" spc="0" normalizeH="0" baseline="0" noProof="0" dirty="0" smtClean="0">
                <a:ln w="0"/>
                <a:solidFill>
                  <a:srgbClr val="37A76F">
                    <a:lumMod val="50000"/>
                  </a:srgbClr>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年</a:t>
            </a:r>
            <a:r>
              <a:rPr kumimoji="0" lang="en-US" altLang="zh-TW" sz="2400" b="0" i="0" u="none" strike="noStrike" kern="1200" cap="none" spc="0" normalizeH="0" baseline="0" noProof="0" dirty="0" smtClean="0">
                <a:ln w="0"/>
                <a:solidFill>
                  <a:srgbClr val="37A76F">
                    <a:lumMod val="50000"/>
                  </a:srgbClr>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7</a:t>
            </a:r>
            <a:r>
              <a:rPr kumimoji="0" lang="zh-TW" altLang="en-US" sz="2400" b="0" i="0" u="none" strike="noStrike" kern="1200" cap="none" spc="0" normalizeH="0" baseline="0" noProof="0" dirty="0" smtClean="0">
                <a:ln w="0"/>
                <a:solidFill>
                  <a:srgbClr val="37A76F">
                    <a:lumMod val="50000"/>
                  </a:srgbClr>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月至</a:t>
            </a:r>
            <a:r>
              <a:rPr kumimoji="0" lang="en-US" altLang="zh-TW" sz="2400" b="0" i="0" u="none" strike="noStrike" kern="1200" cap="none" spc="0" normalizeH="0" baseline="0" noProof="0" dirty="0" smtClean="0">
                <a:ln w="0"/>
                <a:solidFill>
                  <a:srgbClr val="37A76F">
                    <a:lumMod val="50000"/>
                  </a:srgbClr>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2022</a:t>
            </a:r>
            <a:r>
              <a:rPr kumimoji="0" lang="zh-TW" altLang="en-US" sz="2400" b="0" i="0" u="none" strike="noStrike" kern="1200" cap="none" spc="0" normalizeH="0" baseline="0" noProof="0" dirty="0" smtClean="0">
                <a:ln w="0"/>
                <a:solidFill>
                  <a:srgbClr val="37A76F">
                    <a:lumMod val="50000"/>
                  </a:srgbClr>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年</a:t>
            </a:r>
            <a:r>
              <a:rPr kumimoji="0" lang="en-US" altLang="zh-TW" sz="2400" b="0" i="0" u="none" strike="noStrike" kern="1200" cap="none" spc="0" normalizeH="0" baseline="0" noProof="0" dirty="0" smtClean="0">
                <a:ln w="0"/>
                <a:solidFill>
                  <a:srgbClr val="37A76F">
                    <a:lumMod val="50000"/>
                  </a:srgbClr>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5</a:t>
            </a:r>
            <a:r>
              <a:rPr kumimoji="0" lang="zh-TW" altLang="en-US" sz="2400" b="0" i="0" u="none" strike="noStrike" kern="1200" cap="none" spc="0" normalizeH="0" baseline="0" noProof="0" dirty="0" smtClean="0">
                <a:ln w="0"/>
                <a:solidFill>
                  <a:srgbClr val="37A76F">
                    <a:lumMod val="50000"/>
                  </a:srgbClr>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月</a:t>
            </a:r>
            <a:r>
              <a:rPr kumimoji="0" lang="zh-TW" altLang="en-US" sz="2400" b="0" i="0" u="none" strike="noStrike" kern="1200" cap="none" spc="0" normalizeH="0" baseline="0" noProof="0" dirty="0">
                <a:ln w="0"/>
                <a:solidFill>
                  <a:srgbClr val="37A76F">
                    <a:lumMod val="50000"/>
                  </a:srgbClr>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）的約</a:t>
            </a:r>
            <a:r>
              <a:rPr kumimoji="0" lang="en-US" altLang="zh-TW" sz="2400" b="0" i="0" u="none" strike="noStrike" kern="1200" cap="none" spc="0" normalizeH="0" baseline="0" noProof="0" dirty="0">
                <a:ln w="0"/>
                <a:solidFill>
                  <a:srgbClr val="37A76F">
                    <a:lumMod val="50000"/>
                  </a:srgbClr>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33 000</a:t>
            </a:r>
            <a:r>
              <a:rPr kumimoji="0" lang="zh-TW" altLang="en-US" sz="2400" b="0" i="0" u="none" strike="noStrike" kern="1200" cap="none" spc="0" normalizeH="0" baseline="0" noProof="0" dirty="0">
                <a:ln w="0"/>
                <a:solidFill>
                  <a:srgbClr val="37A76F">
                    <a:lumMod val="50000"/>
                  </a:srgbClr>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隻增加約</a:t>
            </a:r>
            <a:r>
              <a:rPr kumimoji="0" lang="en-US" altLang="zh-TW" sz="2400" b="0" i="0" u="none" strike="noStrike" kern="1200" cap="none" spc="0" normalizeH="0" baseline="0" noProof="0" dirty="0">
                <a:ln w="0"/>
                <a:solidFill>
                  <a:srgbClr val="37A76F">
                    <a:lumMod val="50000"/>
                  </a:srgbClr>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58%</a:t>
            </a:r>
            <a:r>
              <a:rPr kumimoji="0" lang="zh-TW" altLang="en-US" sz="2400" b="0" i="0" u="none" strike="noStrike" kern="1200" cap="none" spc="0" normalizeH="0" baseline="0" noProof="0" dirty="0">
                <a:ln w="0"/>
                <a:solidFill>
                  <a:srgbClr val="37A76F">
                    <a:lumMod val="50000"/>
                  </a:srgbClr>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；當中約</a:t>
            </a:r>
            <a:r>
              <a:rPr kumimoji="0" lang="en-US" altLang="zh-TW" sz="2400" b="0" i="0" u="none" strike="noStrike" kern="1200" cap="none" spc="0" normalizeH="0" baseline="0" noProof="0" dirty="0" smtClean="0">
                <a:ln w="0"/>
                <a:solidFill>
                  <a:srgbClr val="37A76F">
                    <a:lumMod val="50000"/>
                  </a:srgbClr>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17 </a:t>
            </a:r>
            <a:r>
              <a:rPr kumimoji="0" lang="en-US" altLang="zh-TW" sz="2400" b="0" i="0" u="none" strike="noStrike" kern="1200" cap="none" spc="0" normalizeH="0" baseline="0" noProof="0" dirty="0">
                <a:ln w="0"/>
                <a:solidFill>
                  <a:srgbClr val="37A76F">
                    <a:lumMod val="50000"/>
                  </a:srgbClr>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800</a:t>
            </a:r>
            <a:r>
              <a:rPr kumimoji="0" lang="zh-TW" altLang="en-US" sz="2400" b="0" i="0" u="none" strike="noStrike" kern="1200" cap="none" spc="0" normalizeH="0" baseline="0" noProof="0" dirty="0">
                <a:ln w="0"/>
                <a:solidFill>
                  <a:srgbClr val="37A76F">
                    <a:lumMod val="50000"/>
                  </a:srgbClr>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隻活鼠由食環</a:t>
            </a:r>
            <a:r>
              <a:rPr kumimoji="0" lang="zh-TW" altLang="en-US" sz="2400" b="0" i="0" u="none" strike="noStrike" kern="1200" cap="none" spc="0" normalizeH="0" baseline="0" noProof="0" dirty="0" smtClean="0">
                <a:ln w="0"/>
                <a:solidFill>
                  <a:srgbClr val="37A76F">
                    <a:lumMod val="50000"/>
                  </a:srgbClr>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署</a:t>
            </a:r>
            <a:r>
              <a:rPr kumimoji="0" lang="en-US" altLang="zh-TW" sz="2400" b="0" i="0" u="none" strike="noStrike" kern="1200" cap="none" spc="0" normalizeH="0" baseline="0" noProof="0" dirty="0" smtClean="0">
                <a:ln w="0"/>
                <a:solidFill>
                  <a:srgbClr val="37A76F">
                    <a:lumMod val="50000"/>
                  </a:srgbClr>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2022</a:t>
            </a:r>
            <a:r>
              <a:rPr kumimoji="0" lang="zh-TW" altLang="en-US" sz="2400" b="0" i="0" u="none" strike="noStrike" kern="1200" cap="none" spc="0" normalizeH="0" baseline="0" noProof="0" dirty="0" smtClean="0">
                <a:ln w="0"/>
                <a:solidFill>
                  <a:srgbClr val="37A76F">
                    <a:lumMod val="50000"/>
                  </a:srgbClr>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年</a:t>
            </a:r>
            <a:r>
              <a:rPr kumimoji="0" lang="en-US" altLang="zh-TW" sz="2400" b="0" i="0" u="none" strike="noStrike" kern="1200" cap="none" spc="0" normalizeH="0" baseline="0" noProof="0" dirty="0" smtClean="0">
                <a:ln w="0"/>
                <a:solidFill>
                  <a:srgbClr val="37A76F">
                    <a:lumMod val="50000"/>
                  </a:srgbClr>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7</a:t>
            </a:r>
            <a:r>
              <a:rPr kumimoji="0" lang="zh-TW" altLang="en-US" sz="2400" b="0" i="0" u="none" strike="noStrike" kern="1200" cap="none" spc="0" normalizeH="0" baseline="0" noProof="0" dirty="0" smtClean="0">
                <a:ln w="0"/>
                <a:solidFill>
                  <a:srgbClr val="37A76F">
                    <a:lumMod val="50000"/>
                  </a:srgbClr>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月</a:t>
            </a:r>
            <a:r>
              <a:rPr kumimoji="0" lang="zh-TW" altLang="en-US" sz="2400" b="0" i="0" u="none" strike="noStrike" kern="1200" cap="none" spc="0" normalizeH="0" baseline="0" noProof="0" dirty="0">
                <a:ln w="0"/>
                <a:solidFill>
                  <a:srgbClr val="37A76F">
                    <a:lumMod val="50000"/>
                  </a:srgbClr>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成立的</a:t>
            </a:r>
            <a:r>
              <a:rPr kumimoji="0" lang="en-US" altLang="zh-TW" sz="2400" b="0" i="0" u="none" strike="noStrike" kern="1200" cap="none" spc="0" normalizeH="0" baseline="0" noProof="0" dirty="0">
                <a:ln w="0"/>
                <a:solidFill>
                  <a:srgbClr val="37A76F">
                    <a:lumMod val="50000"/>
                  </a:srgbClr>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19</a:t>
            </a:r>
            <a:r>
              <a:rPr kumimoji="0" lang="zh-TW" altLang="en-US" sz="2400" b="0" i="0" u="none" strike="noStrike" kern="1200" cap="none" spc="0" normalizeH="0" baseline="0" noProof="0" dirty="0">
                <a:ln w="0"/>
                <a:solidFill>
                  <a:srgbClr val="37A76F">
                    <a:lumMod val="50000"/>
                  </a:srgbClr>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隊夜間防治鼠患流動隊捕獲，佔食環署同期在全港捕獲活鼠數目超過</a:t>
            </a:r>
            <a:r>
              <a:rPr kumimoji="0" lang="en-US" altLang="zh-TW" sz="2400" b="0" i="0" u="none" strike="noStrike" kern="1200" cap="none" spc="0" normalizeH="0" baseline="0" noProof="0" dirty="0">
                <a:ln w="0"/>
                <a:solidFill>
                  <a:srgbClr val="37A76F">
                    <a:lumMod val="50000"/>
                  </a:srgbClr>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34%</a:t>
            </a:r>
            <a:r>
              <a:rPr kumimoji="0" lang="zh-TW" altLang="en-US" sz="2400" b="0" i="0" u="none" strike="noStrike" kern="1200" cap="none" spc="0" normalizeH="0" baseline="0" noProof="0" dirty="0" smtClean="0">
                <a:ln w="0"/>
                <a:solidFill>
                  <a:srgbClr val="37A76F">
                    <a:lumMod val="50000"/>
                  </a:srgbClr>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a:t>
            </a:r>
            <a:endParaRPr kumimoji="0" lang="en-US" altLang="zh-TW" sz="2400" b="0" i="0" u="none" strike="noStrike" kern="1200" cap="none" spc="0" normalizeH="0" baseline="0" noProof="0" dirty="0" smtClean="0">
              <a:ln w="0"/>
              <a:solidFill>
                <a:srgbClr val="37A76F">
                  <a:lumMod val="50000"/>
                </a:srgbClr>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a:p>
            <a:pPr marL="914400" marR="0" lvl="1"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altLang="zh-TW" sz="800" b="0" i="0" u="none" strike="noStrike" kern="1200" cap="none" spc="0" normalizeH="0" baseline="0" noProof="0" dirty="0" smtClean="0">
              <a:ln w="0"/>
              <a:solidFill>
                <a:srgbClr val="37A76F">
                  <a:lumMod val="50000"/>
                </a:srgbClr>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a:p>
            <a:pPr marL="4572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2800" b="0" i="0" u="none" strike="noStrike" kern="1200" cap="none" spc="0" normalizeH="0" baseline="0" noProof="0" dirty="0">
                <a:ln w="0"/>
                <a:solidFill>
                  <a:srgbClr val="37A76F">
                    <a:lumMod val="50000"/>
                  </a:srgbClr>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三個公眾街市滅鼠工作試驗計劃</a:t>
            </a:r>
          </a:p>
          <a:p>
            <a:pPr marL="914400" marR="0" lvl="1"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zh-TW" altLang="en-US" sz="2400" b="0" i="0" u="none" strike="noStrike" kern="1200" cap="none" spc="0" normalizeH="0" baseline="0" noProof="0" dirty="0">
                <a:ln w="0"/>
                <a:solidFill>
                  <a:srgbClr val="37A76F">
                    <a:lumMod val="50000"/>
                  </a:srgbClr>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食環署在</a:t>
            </a:r>
            <a:r>
              <a:rPr kumimoji="0" lang="en-US" altLang="zh-TW" sz="2400" b="0" i="0" u="none" strike="noStrike" kern="1200" cap="none" spc="0" normalizeH="0" baseline="0" noProof="0" dirty="0">
                <a:ln w="0"/>
                <a:solidFill>
                  <a:srgbClr val="37A76F">
                    <a:lumMod val="50000"/>
                  </a:srgbClr>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2023</a:t>
            </a:r>
            <a:r>
              <a:rPr kumimoji="0" lang="zh-TW" altLang="en-US" sz="2400" b="0" i="0" u="none" strike="noStrike" kern="1200" cap="none" spc="0" normalizeH="0" baseline="0" noProof="0" dirty="0">
                <a:ln w="0"/>
                <a:solidFill>
                  <a:srgbClr val="37A76F">
                    <a:lumMod val="50000"/>
                  </a:srgbClr>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年委聘</a:t>
            </a:r>
            <a:r>
              <a:rPr kumimoji="0" lang="en-US" altLang="zh-TW" sz="2400" b="0" i="0" u="none" strike="noStrike" kern="1200" cap="none" spc="0" normalizeH="0" baseline="0" noProof="0" dirty="0">
                <a:ln w="0"/>
                <a:solidFill>
                  <a:srgbClr val="37A76F">
                    <a:lumMod val="50000"/>
                  </a:srgbClr>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3</a:t>
            </a:r>
            <a:r>
              <a:rPr kumimoji="0" lang="zh-TW" altLang="en-US" sz="2400" b="0" i="0" u="none" strike="noStrike" kern="1200" cap="none" spc="0" normalizeH="0" baseline="0" noProof="0" dirty="0">
                <a:ln w="0"/>
                <a:solidFill>
                  <a:srgbClr val="37A76F">
                    <a:lumMod val="50000"/>
                  </a:srgbClr>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間防治蟲鼠服務承辦商分別在中西區石塘咀街市、觀塘瑞和街街市及荃灣香車街街市，進行為期</a:t>
            </a:r>
            <a:r>
              <a:rPr kumimoji="0" lang="en-US" altLang="zh-TW" sz="2400" b="0" i="0" u="none" strike="noStrike" kern="1200" cap="none" spc="0" normalizeH="0" baseline="0" noProof="0" dirty="0">
                <a:ln w="0"/>
                <a:solidFill>
                  <a:srgbClr val="37A76F">
                    <a:lumMod val="50000"/>
                  </a:srgbClr>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3</a:t>
            </a:r>
            <a:r>
              <a:rPr kumimoji="0" lang="zh-TW" altLang="en-US" sz="2400" b="0" i="0" u="none" strike="noStrike" kern="1200" cap="none" spc="0" normalizeH="0" baseline="0" noProof="0" dirty="0">
                <a:ln w="0"/>
                <a:solidFill>
                  <a:srgbClr val="37A76F">
                    <a:lumMod val="50000"/>
                  </a:srgbClr>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個月的鼠患評估、制定滅鼠策略及執行滅鼠工作，以期引進最新及最有效的滅鼠策略及方法，同時亦加強持份者的參與。</a:t>
            </a:r>
          </a:p>
          <a:p>
            <a:pPr marL="914400" marR="0" lvl="1"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zh-TW" altLang="en-US" sz="2400" b="0" i="0" u="none" strike="noStrike" kern="1200" cap="none" spc="0" normalizeH="0" baseline="0" noProof="0" dirty="0">
                <a:ln w="0"/>
                <a:solidFill>
                  <a:srgbClr val="37A76F">
                    <a:lumMod val="50000"/>
                  </a:srgbClr>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承辦商都是採用綜合防治鼠患方法，而使用的滅鼠工具與現時食環署所使用的大致一樣。</a:t>
            </a:r>
          </a:p>
          <a:p>
            <a:pPr marL="914400" marR="0" lvl="1"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zh-TW" altLang="en-US" sz="2400" b="0" i="0" u="none" strike="noStrike" kern="1200" cap="none" spc="0" normalizeH="0" baseline="0" noProof="0" dirty="0">
                <a:ln w="0"/>
                <a:solidFill>
                  <a:srgbClr val="37A76F">
                    <a:lumMod val="50000"/>
                  </a:srgbClr>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承辦商透過廣泛和多元化的宣傳途徑推廣防治鼠患工作，能更有效提高持份者防治鼠患的意識及改善攤檔內的環境衞生</a:t>
            </a:r>
            <a:r>
              <a:rPr kumimoji="0" lang="zh-TW" altLang="en-US" sz="2400" b="0" i="0" u="none" strike="noStrike" kern="1200" cap="none" spc="0" normalizeH="0" baseline="0" noProof="0" dirty="0" smtClean="0">
                <a:ln w="0"/>
                <a:solidFill>
                  <a:srgbClr val="37A76F">
                    <a:lumMod val="50000"/>
                  </a:srgbClr>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a:t>
            </a:r>
            <a:endParaRPr kumimoji="0" lang="zh-TW" altLang="en-US" sz="2400" b="0" i="0" u="none" strike="noStrike" kern="1200" cap="none" spc="0" normalizeH="0" baseline="0" noProof="0" dirty="0">
              <a:ln w="0"/>
              <a:solidFill>
                <a:srgbClr val="37A76F">
                  <a:lumMod val="50000"/>
                </a:srgbClr>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9637A9-119A-49DA-BD12-AAC58B377D80}" type="slidenum">
              <a:rPr kumimoji="0" lang="en-US" sz="1050" b="0" i="0" u="none" strike="noStrike" kern="1200" cap="none" spc="0" normalizeH="0" baseline="0" noProof="0" smtClean="0">
                <a:ln>
                  <a:noFill/>
                </a:ln>
                <a:solidFill>
                  <a:srgbClr val="FFFFFF"/>
                </a:solidFill>
                <a:effectLst/>
                <a:uLnTx/>
                <a:uFillTx/>
                <a:latin typeface="微軟正黑體" panose="020B0604030504040204" pitchFamily="34" charset="-12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050" b="0" i="0" u="none" strike="noStrike" kern="1200" cap="none" spc="0" normalizeH="0" baseline="0" noProof="0" dirty="0">
              <a:ln>
                <a:noFill/>
              </a:ln>
              <a:solidFill>
                <a:srgbClr val="FFFFFF"/>
              </a:solidFill>
              <a:effectLst/>
              <a:uLnTx/>
              <a:uFillTx/>
              <a:latin typeface="微軟正黑體" panose="020B0604030504040204" pitchFamily="34" charset="-120"/>
              <a:ea typeface="+mn-ea"/>
              <a:cs typeface="+mn-cs"/>
            </a:endParaRPr>
          </a:p>
        </p:txBody>
      </p:sp>
      <p:cxnSp>
        <p:nvCxnSpPr>
          <p:cNvPr id="8" name="直線接點 7"/>
          <p:cNvCxnSpPr/>
          <p:nvPr/>
        </p:nvCxnSpPr>
        <p:spPr>
          <a:xfrm>
            <a:off x="648739" y="1004293"/>
            <a:ext cx="11089179" cy="0"/>
          </a:xfrm>
          <a:prstGeom prst="line">
            <a:avLst/>
          </a:prstGeom>
          <a:ln>
            <a:solidFill>
              <a:srgbClr val="FF6E0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23314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56458" y="1512916"/>
            <a:ext cx="10665229" cy="465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latin typeface="微軟正黑體" panose="020B0604030504040204" pitchFamily="34" charset="-120"/>
              <a:ea typeface="微軟正黑體" panose="020B0604030504040204" pitchFamily="34" charset="-120"/>
            </a:endParaRPr>
          </a:p>
        </p:txBody>
      </p:sp>
      <p:sp>
        <p:nvSpPr>
          <p:cNvPr id="9" name="矩形 8"/>
          <p:cNvSpPr/>
          <p:nvPr/>
        </p:nvSpPr>
        <p:spPr>
          <a:xfrm>
            <a:off x="648739" y="1232043"/>
            <a:ext cx="10968157" cy="5201424"/>
          </a:xfrm>
          <a:prstGeom prst="rect">
            <a:avLst/>
          </a:prstGeom>
          <a:noFill/>
        </p:spPr>
        <p:txBody>
          <a:bodyPr wrap="square" lIns="91440" tIns="45720" rIns="91440" bIns="45720">
            <a:spAutoFit/>
          </a:bodyPr>
          <a:lstStyle/>
          <a:p>
            <a:pPr marL="457200" indent="-457200" algn="just">
              <a:buFont typeface="Arial" panose="020B0604020202020204" pitchFamily="34" charset="0"/>
              <a:buChar char="•"/>
            </a:pPr>
            <a:r>
              <a:rPr lang="zh-TW" altLang="en-US" sz="2800" dirty="0">
                <a:ln w="0"/>
                <a:solidFill>
                  <a:schemeClr val="accent3">
                    <a:lumMod val="50000"/>
                  </a:schemeClr>
                </a:solidFill>
                <a:latin typeface="微軟正黑體" panose="020B0604030504040204" pitchFamily="34" charset="-120"/>
                <a:ea typeface="微軟正黑體" panose="020B0604030504040204" pitchFamily="34" charset="-120"/>
              </a:rPr>
              <a:t>校園清潔短片製作比賽</a:t>
            </a:r>
            <a:endParaRPr lang="en-US" altLang="zh-TW" sz="2800" dirty="0">
              <a:ln w="0"/>
              <a:solidFill>
                <a:schemeClr val="accent3">
                  <a:lumMod val="50000"/>
                </a:schemeClr>
              </a:solidFill>
              <a:latin typeface="微軟正黑體" panose="020B0604030504040204" pitchFamily="34" charset="-120"/>
              <a:ea typeface="微軟正黑體" panose="020B0604030504040204" pitchFamily="34" charset="-120"/>
            </a:endParaRPr>
          </a:p>
          <a:p>
            <a:pPr marL="914400" lvl="1" indent="-457200" algn="just">
              <a:buFont typeface="Wingdings" panose="05000000000000000000" pitchFamily="2" charset="2"/>
              <a:buChar char="Ø"/>
            </a:pPr>
            <a:r>
              <a:rPr lang="zh-TW" altLang="en-US" sz="2400" dirty="0">
                <a:ln w="0"/>
                <a:solidFill>
                  <a:schemeClr val="accent3">
                    <a:lumMod val="50000"/>
                  </a:schemeClr>
                </a:solidFill>
                <a:latin typeface="微軟正黑體" panose="020B0604030504040204" pitchFamily="34" charset="-120"/>
                <a:ea typeface="微軟正黑體" panose="020B0604030504040204" pitchFamily="34" charset="-120"/>
              </a:rPr>
              <a:t>教育局與食環署在</a:t>
            </a:r>
            <a:r>
              <a:rPr lang="en-US" altLang="zh-TW" sz="2400" dirty="0">
                <a:ln w="0"/>
                <a:solidFill>
                  <a:schemeClr val="accent3">
                    <a:lumMod val="50000"/>
                  </a:schemeClr>
                </a:solidFill>
                <a:latin typeface="微軟正黑體" panose="020B0604030504040204" pitchFamily="34" charset="-120"/>
                <a:ea typeface="微軟正黑體" panose="020B0604030504040204" pitchFamily="34" charset="-120"/>
              </a:rPr>
              <a:t>2023</a:t>
            </a:r>
            <a:r>
              <a:rPr lang="zh-TW" altLang="en-US" sz="2400" dirty="0">
                <a:ln w="0"/>
                <a:solidFill>
                  <a:schemeClr val="accent3">
                    <a:lumMod val="50000"/>
                  </a:schemeClr>
                </a:solidFill>
                <a:latin typeface="微軟正黑體" panose="020B0604030504040204" pitchFamily="34" charset="-120"/>
                <a:ea typeface="微軟正黑體" panose="020B0604030504040204" pitchFamily="34" charset="-120"/>
              </a:rPr>
              <a:t>年合辦「校園清潔短片製作比賽」，以進一步提高學生對環境清潔的關注及加強學生對防治鼠患的認識。</a:t>
            </a:r>
            <a:endParaRPr lang="en-US" altLang="zh-TW" sz="2400" dirty="0">
              <a:ln w="0"/>
              <a:solidFill>
                <a:schemeClr val="accent3">
                  <a:lumMod val="50000"/>
                </a:schemeClr>
              </a:solidFill>
              <a:latin typeface="微軟正黑體" panose="020B0604030504040204" pitchFamily="34" charset="-120"/>
              <a:ea typeface="微軟正黑體" panose="020B0604030504040204" pitchFamily="34" charset="-120"/>
            </a:endParaRPr>
          </a:p>
          <a:p>
            <a:pPr marL="914400" lvl="1" indent="-457200" algn="just">
              <a:buFont typeface="Wingdings" panose="05000000000000000000" pitchFamily="2" charset="2"/>
              <a:buChar char="Ø"/>
            </a:pPr>
            <a:r>
              <a:rPr lang="zh-TW" altLang="en-US" sz="2400" dirty="0">
                <a:ln w="0"/>
                <a:solidFill>
                  <a:schemeClr val="accent3">
                    <a:lumMod val="50000"/>
                  </a:schemeClr>
                </a:solidFill>
                <a:latin typeface="微軟正黑體" panose="020B0604030504040204" pitchFamily="34" charset="-120"/>
                <a:ea typeface="微軟正黑體" panose="020B0604030504040204" pitchFamily="34" charset="-120"/>
              </a:rPr>
              <a:t>全港約</a:t>
            </a:r>
            <a:r>
              <a:rPr lang="en-US" altLang="zh-TW" sz="2400" dirty="0">
                <a:ln w="0"/>
                <a:solidFill>
                  <a:schemeClr val="accent3">
                    <a:lumMod val="50000"/>
                  </a:schemeClr>
                </a:solidFill>
                <a:latin typeface="微軟正黑體" panose="020B0604030504040204" pitchFamily="34" charset="-120"/>
                <a:ea typeface="微軟正黑體" panose="020B0604030504040204" pitchFamily="34" charset="-120"/>
              </a:rPr>
              <a:t>150</a:t>
            </a:r>
            <a:r>
              <a:rPr lang="zh-TW" altLang="en-US" sz="2400" dirty="0">
                <a:ln w="0"/>
                <a:solidFill>
                  <a:schemeClr val="accent3">
                    <a:lumMod val="50000"/>
                  </a:schemeClr>
                </a:solidFill>
                <a:latin typeface="微軟正黑體" panose="020B0604030504040204" pitchFamily="34" charset="-120"/>
                <a:ea typeface="微軟正黑體" panose="020B0604030504040204" pitchFamily="34" charset="-120"/>
              </a:rPr>
              <a:t>間中、小學提交約</a:t>
            </a:r>
            <a:r>
              <a:rPr lang="en-US" altLang="zh-TW" sz="2400" dirty="0">
                <a:ln w="0"/>
                <a:solidFill>
                  <a:schemeClr val="accent3">
                    <a:lumMod val="50000"/>
                  </a:schemeClr>
                </a:solidFill>
                <a:latin typeface="微軟正黑體" panose="020B0604030504040204" pitchFamily="34" charset="-120"/>
                <a:ea typeface="微軟正黑體" panose="020B0604030504040204" pitchFamily="34" charset="-120"/>
              </a:rPr>
              <a:t>200</a:t>
            </a:r>
            <a:r>
              <a:rPr lang="zh-TW" altLang="en-US" sz="2400" dirty="0">
                <a:ln w="0"/>
                <a:solidFill>
                  <a:schemeClr val="accent3">
                    <a:lumMod val="50000"/>
                  </a:schemeClr>
                </a:solidFill>
                <a:latin typeface="微軟正黑體" panose="020B0604030504040204" pitchFamily="34" charset="-120"/>
                <a:ea typeface="微軟正黑體" panose="020B0604030504040204" pitchFamily="34" charset="-120"/>
              </a:rPr>
              <a:t>份參賽作品，</a:t>
            </a:r>
            <a:r>
              <a:rPr lang="zh-TW" altLang="en-US" sz="2400">
                <a:ln w="0"/>
                <a:solidFill>
                  <a:schemeClr val="accent3">
                    <a:lumMod val="50000"/>
                  </a:schemeClr>
                </a:solidFill>
                <a:latin typeface="微軟正黑體" panose="020B0604030504040204" pitchFamily="34" charset="-120"/>
                <a:ea typeface="微軟正黑體" panose="020B0604030504040204" pitchFamily="34" charset="-120"/>
              </a:rPr>
              <a:t>比賽</a:t>
            </a:r>
            <a:r>
              <a:rPr lang="zh-TW" altLang="en-US" sz="2400" smtClean="0">
                <a:ln w="0"/>
                <a:solidFill>
                  <a:schemeClr val="accent3">
                    <a:lumMod val="50000"/>
                  </a:schemeClr>
                </a:solidFill>
                <a:latin typeface="微軟正黑體" panose="020B0604030504040204" pitchFamily="34" charset="-120"/>
                <a:ea typeface="微軟正黑體" panose="020B0604030504040204" pitchFamily="34" charset="-120"/>
              </a:rPr>
              <a:t>結果即將</a:t>
            </a:r>
            <a:r>
              <a:rPr lang="zh-TW" altLang="en-US" sz="2400" dirty="0">
                <a:ln w="0"/>
                <a:solidFill>
                  <a:schemeClr val="accent3">
                    <a:lumMod val="50000"/>
                  </a:schemeClr>
                </a:solidFill>
                <a:latin typeface="微軟正黑體" panose="020B0604030504040204" pitchFamily="34" charset="-120"/>
                <a:ea typeface="微軟正黑體" panose="020B0604030504040204" pitchFamily="34" charset="-120"/>
              </a:rPr>
              <a:t>公布。</a:t>
            </a:r>
            <a:endParaRPr lang="zh-TW" altLang="en-US" sz="2800" dirty="0">
              <a:ln w="0"/>
              <a:solidFill>
                <a:schemeClr val="accent4">
                  <a:lumMod val="75000"/>
                </a:schemeClr>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just"/>
            <a:endParaRPr lang="en-US" altLang="zh-TW" sz="2800" dirty="0" smtClean="0">
              <a:ln w="0"/>
              <a:solidFill>
                <a:schemeClr val="accent3">
                  <a:lumMod val="50000"/>
                </a:schemeClr>
              </a:solidFill>
              <a:latin typeface="微軟正黑體" panose="020B0604030504040204" pitchFamily="34" charset="-120"/>
              <a:ea typeface="微軟正黑體" panose="020B0604030504040204" pitchFamily="34" charset="-120"/>
            </a:endParaRPr>
          </a:p>
          <a:p>
            <a:pPr marL="457200" indent="-457200" algn="just">
              <a:buFont typeface="Arial" panose="020B0604020202020204" pitchFamily="34" charset="0"/>
              <a:buChar char="•"/>
            </a:pPr>
            <a:r>
              <a:rPr lang="zh-TW" altLang="en-US" sz="2800" dirty="0" smtClean="0">
                <a:ln w="0"/>
                <a:solidFill>
                  <a:schemeClr val="accent3">
                    <a:lumMod val="50000"/>
                  </a:schemeClr>
                </a:solidFill>
                <a:latin typeface="微軟正黑體" panose="020B0604030504040204" pitchFamily="34" charset="-120"/>
                <a:ea typeface="微軟正黑體" panose="020B0604030504040204" pitchFamily="34" charset="-120"/>
              </a:rPr>
              <a:t>鼠患參考指數</a:t>
            </a:r>
            <a:endParaRPr lang="en-US" altLang="zh-TW" sz="2800" dirty="0" smtClean="0">
              <a:ln w="0"/>
              <a:solidFill>
                <a:schemeClr val="accent3">
                  <a:lumMod val="50000"/>
                </a:schemeClr>
              </a:solidFill>
              <a:latin typeface="微軟正黑體" panose="020B0604030504040204" pitchFamily="34" charset="-120"/>
              <a:ea typeface="微軟正黑體" panose="020B0604030504040204" pitchFamily="34" charset="-120"/>
            </a:endParaRPr>
          </a:p>
          <a:p>
            <a:pPr marL="914400" lvl="1" indent="-457200" algn="just">
              <a:buFont typeface="Wingdings" panose="05000000000000000000" pitchFamily="2" charset="2"/>
              <a:buChar char="Ø"/>
            </a:pPr>
            <a:r>
              <a:rPr lang="zh-TW" altLang="en-US" sz="2400" dirty="0" smtClean="0">
                <a:ln w="0"/>
                <a:solidFill>
                  <a:schemeClr val="accent3">
                    <a:lumMod val="50000"/>
                  </a:schemeClr>
                </a:solidFill>
                <a:latin typeface="微軟正黑體" panose="020B0604030504040204" pitchFamily="34" charset="-120"/>
                <a:ea typeface="微軟正黑體" panose="020B0604030504040204" pitchFamily="34" charset="-120"/>
              </a:rPr>
              <a:t>試行新的鼠患監察方法，在個別監察地區測試利用熱能探測攝錄機配以人工智能技術監測鼠踪</a:t>
            </a:r>
            <a:r>
              <a:rPr lang="zh-TW" altLang="en-US" sz="2400" dirty="0">
                <a:ln w="0"/>
                <a:solidFill>
                  <a:schemeClr val="accent3">
                    <a:lumMod val="50000"/>
                  </a:schemeClr>
                </a:solidFill>
                <a:latin typeface="微軟正黑體" panose="020B0604030504040204" pitchFamily="34" charset="-120"/>
                <a:ea typeface="微軟正黑體" panose="020B0604030504040204" pitchFamily="34" charset="-120"/>
              </a:rPr>
              <a:t>，以</a:t>
            </a:r>
            <a:r>
              <a:rPr lang="zh-TW" altLang="en-US" sz="2400" dirty="0" smtClean="0">
                <a:ln w="0"/>
                <a:solidFill>
                  <a:schemeClr val="accent3">
                    <a:lumMod val="50000"/>
                  </a:schemeClr>
                </a:solidFill>
                <a:latin typeface="微軟正黑體" panose="020B0604030504040204" pitchFamily="34" charset="-120"/>
                <a:ea typeface="微軟正黑體" panose="020B0604030504040204" pitchFamily="34" charset="-120"/>
              </a:rPr>
              <a:t>制訂更具代表性的新鼠患參考指數</a:t>
            </a:r>
            <a:r>
              <a:rPr lang="zh-TW" altLang="en-US" sz="2400" dirty="0">
                <a:ln w="0"/>
                <a:solidFill>
                  <a:schemeClr val="accent3">
                    <a:lumMod val="50000"/>
                  </a:schemeClr>
                </a:solidFill>
                <a:latin typeface="微軟正黑體" panose="020B0604030504040204" pitchFamily="34" charset="-120"/>
                <a:ea typeface="微軟正黑體" panose="020B0604030504040204" pitchFamily="34" charset="-120"/>
              </a:rPr>
              <a:t>，</a:t>
            </a:r>
            <a:r>
              <a:rPr lang="zh-TW" altLang="en-US" sz="2400" dirty="0" smtClean="0">
                <a:ln w="0"/>
                <a:solidFill>
                  <a:schemeClr val="accent3">
                    <a:lumMod val="50000"/>
                  </a:schemeClr>
                </a:solidFill>
                <a:latin typeface="微軟正黑體" panose="020B0604030504040204" pitchFamily="34" charset="-120"/>
                <a:ea typeface="微軟正黑體" panose="020B0604030504040204" pitchFamily="34" charset="-120"/>
              </a:rPr>
              <a:t>並逐步取代現有指數</a:t>
            </a:r>
            <a:r>
              <a:rPr lang="zh-TW" altLang="en-US" sz="2400" dirty="0">
                <a:ln w="0"/>
                <a:solidFill>
                  <a:schemeClr val="accent3">
                    <a:lumMod val="50000"/>
                  </a:schemeClr>
                </a:solidFill>
                <a:latin typeface="微軟正黑體" panose="020B0604030504040204" pitchFamily="34" charset="-120"/>
                <a:ea typeface="微軟正黑體" panose="020B0604030504040204" pitchFamily="34" charset="-120"/>
              </a:rPr>
              <a:t>，</a:t>
            </a:r>
            <a:r>
              <a:rPr lang="zh-TW" altLang="en-US" sz="2400" dirty="0" smtClean="0">
                <a:ln w="0"/>
                <a:solidFill>
                  <a:schemeClr val="accent3">
                    <a:lumMod val="50000"/>
                  </a:schemeClr>
                </a:solidFill>
                <a:latin typeface="微軟正黑體" panose="020B0604030504040204" pitchFamily="34" charset="-120"/>
                <a:ea typeface="微軟正黑體" panose="020B0604030504040204" pitchFamily="34" charset="-120"/>
              </a:rPr>
              <a:t>更準確反映鼠患情況</a:t>
            </a:r>
            <a:r>
              <a:rPr lang="zh-TW" altLang="en-US" sz="2400" dirty="0">
                <a:ln w="0"/>
                <a:solidFill>
                  <a:schemeClr val="accent3">
                    <a:lumMod val="50000"/>
                  </a:schemeClr>
                </a:solidFill>
                <a:latin typeface="微軟正黑體" panose="020B0604030504040204" pitchFamily="34" charset="-120"/>
                <a:ea typeface="微軟正黑體" panose="020B0604030504040204" pitchFamily="34" charset="-120"/>
              </a:rPr>
              <a:t>，</a:t>
            </a:r>
            <a:r>
              <a:rPr lang="zh-TW" altLang="en-US" sz="2400" dirty="0" smtClean="0">
                <a:ln w="0"/>
                <a:solidFill>
                  <a:schemeClr val="accent3">
                    <a:lumMod val="50000"/>
                  </a:schemeClr>
                </a:solidFill>
                <a:latin typeface="微軟正黑體" panose="020B0604030504040204" pitchFamily="34" charset="-120"/>
                <a:ea typeface="微軟正黑體" panose="020B0604030504040204" pitchFamily="34" charset="-120"/>
              </a:rPr>
              <a:t>以及協助針對黑點地方部署滅鼠行動。</a:t>
            </a:r>
            <a:endParaRPr lang="en-US" altLang="zh-TW" sz="2400" dirty="0" smtClean="0">
              <a:ln w="0"/>
              <a:solidFill>
                <a:schemeClr val="accent3">
                  <a:lumMod val="50000"/>
                </a:schemeClr>
              </a:solidFill>
              <a:latin typeface="微軟正黑體" panose="020B0604030504040204" pitchFamily="34" charset="-120"/>
              <a:ea typeface="微軟正黑體" panose="020B0604030504040204" pitchFamily="34" charset="-120"/>
            </a:endParaRPr>
          </a:p>
          <a:p>
            <a:pPr marL="914400" lvl="1" indent="-457200" algn="just">
              <a:buFont typeface="Wingdings" panose="05000000000000000000" pitchFamily="2" charset="2"/>
              <a:buChar char="Ø"/>
            </a:pPr>
            <a:endParaRPr lang="en-US" altLang="zh-TW" sz="2400" dirty="0" smtClean="0">
              <a:ln w="0"/>
              <a:solidFill>
                <a:schemeClr val="accent3">
                  <a:lumMod val="50000"/>
                </a:schemeClr>
              </a:solidFill>
              <a:latin typeface="微軟正黑體" panose="020B0604030504040204" pitchFamily="34" charset="-120"/>
              <a:ea typeface="微軟正黑體" panose="020B0604030504040204" pitchFamily="34" charset="-120"/>
            </a:endParaRPr>
          </a:p>
          <a:p>
            <a:pPr marL="914400" lvl="1" indent="-457200" algn="just">
              <a:buFont typeface="Wingdings" panose="05000000000000000000" pitchFamily="2" charset="2"/>
              <a:buChar char="Ø"/>
            </a:pPr>
            <a:endParaRPr lang="zh-TW" altLang="en-US" sz="2400" dirty="0">
              <a:ln w="0"/>
              <a:solidFill>
                <a:schemeClr val="accent3">
                  <a:lumMod val="50000"/>
                </a:schemeClr>
              </a:solidFill>
              <a:latin typeface="微軟正黑體" panose="020B0604030504040204" pitchFamily="34" charset="-120"/>
              <a:ea typeface="微軟正黑體" panose="020B0604030504040204" pitchFamily="34" charset="-120"/>
            </a:endParaRPr>
          </a:p>
          <a:p>
            <a:endParaRPr lang="zh-TW" altLang="en-US" sz="2800" dirty="0">
              <a:ln w="0"/>
              <a:solidFill>
                <a:schemeClr val="accent4">
                  <a:lumMod val="75000"/>
                </a:schemeClr>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cs typeface="Times New Roman" panose="02020603050405020304" pitchFamily="18" charset="0"/>
            </a:endParaRPr>
          </a:p>
          <a:p>
            <a:endParaRPr lang="zh-TW" altLang="en-US" sz="2800" b="0" cap="none" spc="0" dirty="0">
              <a:ln w="0"/>
              <a:solidFill>
                <a:schemeClr val="accent4">
                  <a:lumMod val="75000"/>
                </a:schemeClr>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629637A9-119A-49DA-BD12-AAC58B377D80}" type="slidenum">
              <a:rPr lang="en-US" smtClean="0"/>
              <a:t>3</a:t>
            </a:fld>
            <a:endParaRPr lang="en-US" dirty="0"/>
          </a:p>
        </p:txBody>
      </p:sp>
      <p:cxnSp>
        <p:nvCxnSpPr>
          <p:cNvPr id="8" name="直線接點 7"/>
          <p:cNvCxnSpPr/>
          <p:nvPr/>
        </p:nvCxnSpPr>
        <p:spPr>
          <a:xfrm>
            <a:off x="648739" y="1004293"/>
            <a:ext cx="11089179" cy="0"/>
          </a:xfrm>
          <a:prstGeom prst="line">
            <a:avLst/>
          </a:prstGeom>
          <a:ln>
            <a:solidFill>
              <a:srgbClr val="FF6E01"/>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493200" y="262800"/>
            <a:ext cx="3927678" cy="707886"/>
          </a:xfrm>
          <a:prstGeom prst="rect">
            <a:avLst/>
          </a:prstGeom>
          <a:noFill/>
        </p:spPr>
        <p:txBody>
          <a:bodyPr wrap="none" lIns="91440" tIns="45720" rIns="91440" bIns="45720">
            <a:spAutoFit/>
          </a:bodyPr>
          <a:lstStyle/>
          <a:p>
            <a:pPr algn="ctr"/>
            <a:r>
              <a:rPr lang="zh-TW" altLang="en-US" sz="4000" b="1" dirty="0">
                <a:ln w="0"/>
                <a:solidFill>
                  <a:schemeClr val="accent3">
                    <a:lumMod val="50000"/>
                  </a:schemeClr>
                </a:solidFill>
                <a:latin typeface="微軟正黑體" panose="020B0604030504040204" pitchFamily="34" charset="-120"/>
                <a:ea typeface="微軟正黑體" panose="020B0604030504040204" pitchFamily="34" charset="-120"/>
              </a:rPr>
              <a:t>滅鼠新猷進展</a:t>
            </a:r>
            <a:r>
              <a:rPr lang="en-US" altLang="zh-TW" sz="4000" b="1" dirty="0" smtClean="0">
                <a:ln w="0"/>
                <a:solidFill>
                  <a:schemeClr val="accent3">
                    <a:lumMod val="50000"/>
                  </a:schemeClr>
                </a:solidFill>
                <a:latin typeface="微軟正黑體" panose="020B0604030504040204" pitchFamily="34" charset="-120"/>
                <a:ea typeface="微軟正黑體" panose="020B0604030504040204" pitchFamily="34" charset="-120"/>
              </a:rPr>
              <a:t>(2)</a:t>
            </a:r>
            <a:endParaRPr lang="zh-TW" altLang="en-US" sz="4000" b="1" dirty="0">
              <a:ln w="0"/>
              <a:solidFill>
                <a:schemeClr val="accent3">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8811235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60713" y="1513174"/>
            <a:ext cx="10665229" cy="465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latin typeface="微軟正黑體" panose="020B0604030504040204" pitchFamily="34" charset="-120"/>
              <a:ea typeface="微軟正黑體" panose="020B0604030504040204" pitchFamily="34" charset="-120"/>
            </a:endParaRPr>
          </a:p>
        </p:txBody>
      </p:sp>
      <p:pic>
        <p:nvPicPr>
          <p:cNvPr id="1026" name="圖片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8428" y="1123436"/>
            <a:ext cx="4115278" cy="2572049"/>
          </a:xfrm>
          <a:prstGeom prst="rect">
            <a:avLst/>
          </a:prstGeom>
          <a:noFill/>
          <a:extLst>
            <a:ext uri="{909E8E84-426E-40DD-AFC4-6F175D3DCCD1}">
              <a14:hiddenFill xmlns:a14="http://schemas.microsoft.com/office/drawing/2010/main">
                <a:solidFill>
                  <a:srgbClr val="FFFFFF"/>
                </a:solidFill>
              </a14:hiddenFill>
            </a:ext>
          </a:extLst>
        </p:spPr>
      </p:pic>
      <p:pic>
        <p:nvPicPr>
          <p:cNvPr id="1025" name="圖片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8056" y="1123437"/>
            <a:ext cx="3158382" cy="257204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2862955" y="3717921"/>
            <a:ext cx="2465336"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22300" algn="l"/>
                <a:tab pos="711200" algn="l"/>
              </a:tabLst>
              <a:defRPr>
                <a:solidFill>
                  <a:schemeClr val="tx1"/>
                </a:solidFill>
                <a:latin typeface="Arial" panose="020B0604020202020204" pitchFamily="34" charset="0"/>
              </a:defRPr>
            </a:lvl1pPr>
            <a:lvl2pPr eaLnBrk="0" fontAlgn="base" hangingPunct="0">
              <a:spcBef>
                <a:spcPct val="0"/>
              </a:spcBef>
              <a:spcAft>
                <a:spcPct val="0"/>
              </a:spcAft>
              <a:tabLst>
                <a:tab pos="622300" algn="l"/>
                <a:tab pos="711200" algn="l"/>
              </a:tabLst>
              <a:defRPr>
                <a:solidFill>
                  <a:schemeClr val="tx1"/>
                </a:solidFill>
                <a:latin typeface="Arial" panose="020B0604020202020204" pitchFamily="34" charset="0"/>
              </a:defRPr>
            </a:lvl2pPr>
            <a:lvl3pPr eaLnBrk="0" fontAlgn="base" hangingPunct="0">
              <a:spcBef>
                <a:spcPct val="0"/>
              </a:spcBef>
              <a:spcAft>
                <a:spcPct val="0"/>
              </a:spcAft>
              <a:tabLst>
                <a:tab pos="622300" algn="l"/>
                <a:tab pos="711200" algn="l"/>
              </a:tabLst>
              <a:defRPr>
                <a:solidFill>
                  <a:schemeClr val="tx1"/>
                </a:solidFill>
                <a:latin typeface="Arial" panose="020B0604020202020204" pitchFamily="34" charset="0"/>
              </a:defRPr>
            </a:lvl3pPr>
            <a:lvl4pPr eaLnBrk="0" fontAlgn="base" hangingPunct="0">
              <a:spcBef>
                <a:spcPct val="0"/>
              </a:spcBef>
              <a:spcAft>
                <a:spcPct val="0"/>
              </a:spcAft>
              <a:tabLst>
                <a:tab pos="622300" algn="l"/>
                <a:tab pos="711200" algn="l"/>
              </a:tabLst>
              <a:defRPr>
                <a:solidFill>
                  <a:schemeClr val="tx1"/>
                </a:solidFill>
                <a:latin typeface="Arial" panose="020B0604020202020204" pitchFamily="34" charset="0"/>
              </a:defRPr>
            </a:lvl4pPr>
            <a:lvl5pPr eaLnBrk="0" fontAlgn="base" hangingPunct="0">
              <a:spcBef>
                <a:spcPct val="0"/>
              </a:spcBef>
              <a:spcAft>
                <a:spcPct val="0"/>
              </a:spcAft>
              <a:tabLst>
                <a:tab pos="622300" algn="l"/>
                <a:tab pos="711200" algn="l"/>
              </a:tabLst>
              <a:defRPr>
                <a:solidFill>
                  <a:schemeClr val="tx1"/>
                </a:solidFill>
                <a:latin typeface="Arial" panose="020B0604020202020204" pitchFamily="34" charset="0"/>
              </a:defRPr>
            </a:lvl5pPr>
            <a:lvl6pPr eaLnBrk="0" fontAlgn="base" hangingPunct="0">
              <a:spcBef>
                <a:spcPct val="0"/>
              </a:spcBef>
              <a:spcAft>
                <a:spcPct val="0"/>
              </a:spcAft>
              <a:tabLst>
                <a:tab pos="622300" algn="l"/>
                <a:tab pos="711200" algn="l"/>
              </a:tabLst>
              <a:defRPr>
                <a:solidFill>
                  <a:schemeClr val="tx1"/>
                </a:solidFill>
                <a:latin typeface="Arial" panose="020B0604020202020204" pitchFamily="34" charset="0"/>
              </a:defRPr>
            </a:lvl6pPr>
            <a:lvl7pPr eaLnBrk="0" fontAlgn="base" hangingPunct="0">
              <a:spcBef>
                <a:spcPct val="0"/>
              </a:spcBef>
              <a:spcAft>
                <a:spcPct val="0"/>
              </a:spcAft>
              <a:tabLst>
                <a:tab pos="622300" algn="l"/>
                <a:tab pos="711200" algn="l"/>
              </a:tabLst>
              <a:defRPr>
                <a:solidFill>
                  <a:schemeClr val="tx1"/>
                </a:solidFill>
                <a:latin typeface="Arial" panose="020B0604020202020204" pitchFamily="34" charset="0"/>
              </a:defRPr>
            </a:lvl7pPr>
            <a:lvl8pPr eaLnBrk="0" fontAlgn="base" hangingPunct="0">
              <a:spcBef>
                <a:spcPct val="0"/>
              </a:spcBef>
              <a:spcAft>
                <a:spcPct val="0"/>
              </a:spcAft>
              <a:tabLst>
                <a:tab pos="622300" algn="l"/>
                <a:tab pos="711200" algn="l"/>
              </a:tabLst>
              <a:defRPr>
                <a:solidFill>
                  <a:schemeClr val="tx1"/>
                </a:solidFill>
                <a:latin typeface="Arial" panose="020B0604020202020204" pitchFamily="34" charset="0"/>
              </a:defRPr>
            </a:lvl8pPr>
            <a:lvl9pPr eaLnBrk="0" fontAlgn="base" hangingPunct="0">
              <a:spcBef>
                <a:spcPct val="0"/>
              </a:spcBef>
              <a:spcAft>
                <a:spcPct val="0"/>
              </a:spcAft>
              <a:tabLst>
                <a:tab pos="622300" algn="l"/>
                <a:tab pos="711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22300" algn="l"/>
                <a:tab pos="711200" algn="l"/>
              </a:tabLst>
            </a:pPr>
            <a:r>
              <a:rPr kumimoji="0" lang="zh-HK" altLang="en-GB" sz="2000" b="0" i="0" u="none" strike="noStrike" cap="none" normalizeH="0" baseline="0" dirty="0" smtClean="0">
                <a:ln>
                  <a:noFill/>
                </a:ln>
                <a:solidFill>
                  <a:schemeClr val="accent3">
                    <a:lumMod val="50000"/>
                  </a:schemeClr>
                </a:solidFill>
                <a:effectLst/>
                <a:latin typeface="Times New Roman" panose="02020603050405020304" pitchFamily="18" charset="0"/>
                <a:ea typeface="微軟正黑體" panose="020B0604030504040204" pitchFamily="34" charset="-120"/>
                <a:cs typeface="Times New Roman" panose="02020603050405020304" pitchFamily="18" charset="0"/>
              </a:rPr>
              <a:t>圖一</a:t>
            </a:r>
            <a:r>
              <a:rPr kumimoji="0" lang="zh-TW" altLang="en-GB" sz="2000" b="0" i="0" u="none" strike="noStrike" cap="none" normalizeH="0" baseline="0" dirty="0" smtClean="0">
                <a:ln>
                  <a:noFill/>
                </a:ln>
                <a:solidFill>
                  <a:schemeClr val="accent3">
                    <a:lumMod val="50000"/>
                  </a:schemeClr>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kumimoji="0" lang="zh-HK" altLang="en-GB" sz="2000" b="0" i="0" u="none" strike="noStrike" cap="none" normalizeH="0" baseline="0" dirty="0" smtClean="0">
                <a:ln>
                  <a:noFill/>
                </a:ln>
                <a:solidFill>
                  <a:schemeClr val="accent3">
                    <a:lumMod val="50000"/>
                  </a:schemeClr>
                </a:solidFill>
                <a:effectLst/>
                <a:latin typeface="Times New Roman" panose="02020603050405020304" pitchFamily="18" charset="0"/>
                <a:ea typeface="微軟正黑體" panose="020B0604030504040204" pitchFamily="34" charset="-120"/>
                <a:cs typeface="Times New Roman" panose="02020603050405020304" pitchFamily="18" charset="0"/>
              </a:rPr>
              <a:t>新型鼠夾</a:t>
            </a:r>
            <a:endParaRPr kumimoji="0" lang="zh-TW" altLang="en-GB" sz="2000" b="0" i="0" u="none" strike="noStrike" cap="none" normalizeH="0" baseline="0" dirty="0" smtClean="0">
              <a:ln>
                <a:noFill/>
              </a:ln>
              <a:solidFill>
                <a:schemeClr val="accent3">
                  <a:lumMod val="50000"/>
                </a:schemeClr>
              </a:solidFill>
              <a:effectLst/>
              <a:ea typeface="微軟正黑體" panose="020B0604030504040204" pitchFamily="34" charset="-120"/>
            </a:endParaRPr>
          </a:p>
          <a:p>
            <a:pPr marL="0" marR="0" lvl="0" indent="0" algn="l" defTabSz="914400" rtl="0" eaLnBrk="0" fontAlgn="base" latinLnBrk="0" hangingPunct="0">
              <a:lnSpc>
                <a:spcPct val="100000"/>
              </a:lnSpc>
              <a:spcBef>
                <a:spcPct val="0"/>
              </a:spcBef>
              <a:spcAft>
                <a:spcPct val="0"/>
              </a:spcAft>
              <a:buClrTx/>
              <a:buSzTx/>
              <a:buFontTx/>
              <a:buNone/>
              <a:tabLst>
                <a:tab pos="622300" algn="l"/>
                <a:tab pos="711200" algn="l"/>
              </a:tabLst>
            </a:pPr>
            <a:endParaRPr kumimoji="0" lang="zh-TW" altLang="en-GB" sz="1800" b="0" i="0" u="none" strike="noStrike" cap="none" normalizeH="0" baseline="0" dirty="0" smtClean="0">
              <a:ln>
                <a:noFill/>
              </a:ln>
              <a:solidFill>
                <a:schemeClr val="tx1"/>
              </a:solidFill>
              <a:effectLst/>
              <a:latin typeface="Arial" panose="020B0604020202020204" pitchFamily="34" charset="0"/>
              <a:ea typeface="微軟正黑體" panose="020B0604030504040204" pitchFamily="34" charset="-120"/>
            </a:endParaRPr>
          </a:p>
        </p:txBody>
      </p:sp>
      <p:sp>
        <p:nvSpPr>
          <p:cNvPr id="11" name="Rectangle 4"/>
          <p:cNvSpPr>
            <a:spLocks noChangeArrowheads="1"/>
          </p:cNvSpPr>
          <p:nvPr/>
        </p:nvSpPr>
        <p:spPr bwMode="auto">
          <a:xfrm>
            <a:off x="6429660" y="3717921"/>
            <a:ext cx="4644338"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22300" algn="l"/>
                <a:tab pos="711200" algn="l"/>
              </a:tabLst>
              <a:defRPr>
                <a:solidFill>
                  <a:schemeClr val="tx1"/>
                </a:solidFill>
                <a:latin typeface="Arial" panose="020B0604020202020204" pitchFamily="34" charset="0"/>
              </a:defRPr>
            </a:lvl1pPr>
            <a:lvl2pPr eaLnBrk="0" fontAlgn="base" hangingPunct="0">
              <a:spcBef>
                <a:spcPct val="0"/>
              </a:spcBef>
              <a:spcAft>
                <a:spcPct val="0"/>
              </a:spcAft>
              <a:tabLst>
                <a:tab pos="622300" algn="l"/>
                <a:tab pos="711200" algn="l"/>
              </a:tabLst>
              <a:defRPr>
                <a:solidFill>
                  <a:schemeClr val="tx1"/>
                </a:solidFill>
                <a:latin typeface="Arial" panose="020B0604020202020204" pitchFamily="34" charset="0"/>
              </a:defRPr>
            </a:lvl2pPr>
            <a:lvl3pPr eaLnBrk="0" fontAlgn="base" hangingPunct="0">
              <a:spcBef>
                <a:spcPct val="0"/>
              </a:spcBef>
              <a:spcAft>
                <a:spcPct val="0"/>
              </a:spcAft>
              <a:tabLst>
                <a:tab pos="622300" algn="l"/>
                <a:tab pos="711200" algn="l"/>
              </a:tabLst>
              <a:defRPr>
                <a:solidFill>
                  <a:schemeClr val="tx1"/>
                </a:solidFill>
                <a:latin typeface="Arial" panose="020B0604020202020204" pitchFamily="34" charset="0"/>
              </a:defRPr>
            </a:lvl3pPr>
            <a:lvl4pPr eaLnBrk="0" fontAlgn="base" hangingPunct="0">
              <a:spcBef>
                <a:spcPct val="0"/>
              </a:spcBef>
              <a:spcAft>
                <a:spcPct val="0"/>
              </a:spcAft>
              <a:tabLst>
                <a:tab pos="622300" algn="l"/>
                <a:tab pos="711200" algn="l"/>
              </a:tabLst>
              <a:defRPr>
                <a:solidFill>
                  <a:schemeClr val="tx1"/>
                </a:solidFill>
                <a:latin typeface="Arial" panose="020B0604020202020204" pitchFamily="34" charset="0"/>
              </a:defRPr>
            </a:lvl4pPr>
            <a:lvl5pPr eaLnBrk="0" fontAlgn="base" hangingPunct="0">
              <a:spcBef>
                <a:spcPct val="0"/>
              </a:spcBef>
              <a:spcAft>
                <a:spcPct val="0"/>
              </a:spcAft>
              <a:tabLst>
                <a:tab pos="622300" algn="l"/>
                <a:tab pos="711200" algn="l"/>
              </a:tabLst>
              <a:defRPr>
                <a:solidFill>
                  <a:schemeClr val="tx1"/>
                </a:solidFill>
                <a:latin typeface="Arial" panose="020B0604020202020204" pitchFamily="34" charset="0"/>
              </a:defRPr>
            </a:lvl5pPr>
            <a:lvl6pPr eaLnBrk="0" fontAlgn="base" hangingPunct="0">
              <a:spcBef>
                <a:spcPct val="0"/>
              </a:spcBef>
              <a:spcAft>
                <a:spcPct val="0"/>
              </a:spcAft>
              <a:tabLst>
                <a:tab pos="622300" algn="l"/>
                <a:tab pos="711200" algn="l"/>
              </a:tabLst>
              <a:defRPr>
                <a:solidFill>
                  <a:schemeClr val="tx1"/>
                </a:solidFill>
                <a:latin typeface="Arial" panose="020B0604020202020204" pitchFamily="34" charset="0"/>
              </a:defRPr>
            </a:lvl6pPr>
            <a:lvl7pPr eaLnBrk="0" fontAlgn="base" hangingPunct="0">
              <a:spcBef>
                <a:spcPct val="0"/>
              </a:spcBef>
              <a:spcAft>
                <a:spcPct val="0"/>
              </a:spcAft>
              <a:tabLst>
                <a:tab pos="622300" algn="l"/>
                <a:tab pos="711200" algn="l"/>
              </a:tabLst>
              <a:defRPr>
                <a:solidFill>
                  <a:schemeClr val="tx1"/>
                </a:solidFill>
                <a:latin typeface="Arial" panose="020B0604020202020204" pitchFamily="34" charset="0"/>
              </a:defRPr>
            </a:lvl7pPr>
            <a:lvl8pPr eaLnBrk="0" fontAlgn="base" hangingPunct="0">
              <a:spcBef>
                <a:spcPct val="0"/>
              </a:spcBef>
              <a:spcAft>
                <a:spcPct val="0"/>
              </a:spcAft>
              <a:tabLst>
                <a:tab pos="622300" algn="l"/>
                <a:tab pos="711200" algn="l"/>
              </a:tabLst>
              <a:defRPr>
                <a:solidFill>
                  <a:schemeClr val="tx1"/>
                </a:solidFill>
                <a:latin typeface="Arial" panose="020B0604020202020204" pitchFamily="34" charset="0"/>
              </a:defRPr>
            </a:lvl8pPr>
            <a:lvl9pPr eaLnBrk="0" fontAlgn="base" hangingPunct="0">
              <a:spcBef>
                <a:spcPct val="0"/>
              </a:spcBef>
              <a:spcAft>
                <a:spcPct val="0"/>
              </a:spcAft>
              <a:tabLst>
                <a:tab pos="622300" algn="l"/>
                <a:tab pos="711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22300" algn="l"/>
                <a:tab pos="711200" algn="l"/>
              </a:tabLst>
            </a:pPr>
            <a:r>
              <a:rPr kumimoji="0" lang="zh-HK" altLang="en-GB" sz="2000" b="0" i="0" u="none" strike="noStrike" cap="none" normalizeH="0" baseline="0" dirty="0" smtClean="0">
                <a:ln>
                  <a:noFill/>
                </a:ln>
                <a:solidFill>
                  <a:schemeClr val="accent3">
                    <a:lumMod val="50000"/>
                  </a:schemeClr>
                </a:solidFill>
                <a:effectLst/>
                <a:latin typeface="Times New Roman" panose="02020603050405020304" pitchFamily="18" charset="0"/>
                <a:ea typeface="微軟正黑體" panose="020B0604030504040204" pitchFamily="34" charset="-120"/>
                <a:cs typeface="Times New Roman" panose="02020603050405020304" pitchFamily="18" charset="0"/>
              </a:rPr>
              <a:t>圖二</a:t>
            </a:r>
            <a:r>
              <a:rPr kumimoji="0" lang="zh-TW" altLang="en-GB" sz="2000" b="0" i="0" u="none" strike="noStrike" cap="none" normalizeH="0" baseline="0" dirty="0" smtClean="0">
                <a:ln>
                  <a:noFill/>
                </a:ln>
                <a:solidFill>
                  <a:schemeClr val="accent3">
                    <a:lumMod val="50000"/>
                  </a:schemeClr>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kumimoji="0" lang="zh-HK" altLang="en-GB" sz="2000" b="0" i="0" u="none" strike="noStrike" cap="none" normalizeH="0" baseline="0" dirty="0" smtClean="0">
                <a:ln>
                  <a:noFill/>
                </a:ln>
                <a:solidFill>
                  <a:schemeClr val="accent3">
                    <a:lumMod val="50000"/>
                  </a:schemeClr>
                </a:solidFill>
                <a:effectLst/>
                <a:latin typeface="Times New Roman" panose="02020603050405020304" pitchFamily="18" charset="0"/>
                <a:ea typeface="微軟正黑體" panose="020B0604030504040204" pitchFamily="34" charset="-120"/>
                <a:cs typeface="Times New Roman" panose="02020603050405020304" pitchFamily="18" charset="0"/>
              </a:rPr>
              <a:t>安裝在</a:t>
            </a:r>
            <a:r>
              <a:rPr kumimoji="0" lang="zh-TW" altLang="en-GB" sz="2000" b="0" i="0" u="none" strike="noStrike" cap="none" normalizeH="0" baseline="0" dirty="0" smtClean="0">
                <a:ln>
                  <a:noFill/>
                </a:ln>
                <a:solidFill>
                  <a:schemeClr val="accent3">
                    <a:lumMod val="50000"/>
                  </a:schemeClr>
                </a:solidFill>
                <a:effectLst/>
                <a:latin typeface="Times New Roman" panose="02020603050405020304" pitchFamily="18" charset="0"/>
                <a:ea typeface="微軟正黑體" panose="020B0604030504040204" pitchFamily="34" charset="-120"/>
                <a:cs typeface="Times New Roman" panose="02020603050405020304" pitchFamily="18" charset="0"/>
              </a:rPr>
              <a:t>矩形</a:t>
            </a:r>
            <a:r>
              <a:rPr kumimoji="0" lang="zh-HK" altLang="en-GB" sz="2000" b="0" i="0" u="none" strike="noStrike" cap="none" normalizeH="0" baseline="0" dirty="0" smtClean="0">
                <a:ln>
                  <a:noFill/>
                </a:ln>
                <a:solidFill>
                  <a:schemeClr val="accent3">
                    <a:lumMod val="50000"/>
                  </a:schemeClr>
                </a:solidFill>
                <a:effectLst/>
                <a:latin typeface="Times New Roman" panose="02020603050405020304" pitchFamily="18" charset="0"/>
                <a:ea typeface="微軟正黑體" panose="020B0604030504040204" pitchFamily="34" charset="-120"/>
                <a:cs typeface="Times New Roman" panose="02020603050405020304" pitchFamily="18" charset="0"/>
              </a:rPr>
              <a:t>鼠餌盒內的新型鼠夾</a:t>
            </a:r>
            <a:endParaRPr kumimoji="0" lang="zh-TW" altLang="en-GB" sz="2000" b="0" i="0" u="none" strike="noStrike" cap="none" normalizeH="0" baseline="0" dirty="0" smtClean="0">
              <a:ln>
                <a:noFill/>
              </a:ln>
              <a:solidFill>
                <a:schemeClr val="accent3">
                  <a:lumMod val="50000"/>
                </a:schemeClr>
              </a:solidFill>
              <a:effectLst/>
              <a:ea typeface="微軟正黑體" panose="020B0604030504040204" pitchFamily="34" charset="-120"/>
            </a:endParaRPr>
          </a:p>
          <a:p>
            <a:pPr marL="0" marR="0" lvl="0" indent="0" algn="l" defTabSz="914400" rtl="0" eaLnBrk="0" fontAlgn="base" latinLnBrk="0" hangingPunct="0">
              <a:lnSpc>
                <a:spcPct val="100000"/>
              </a:lnSpc>
              <a:spcBef>
                <a:spcPct val="0"/>
              </a:spcBef>
              <a:spcAft>
                <a:spcPct val="0"/>
              </a:spcAft>
              <a:buClrTx/>
              <a:buSzTx/>
              <a:buFontTx/>
              <a:buNone/>
              <a:tabLst>
                <a:tab pos="622300" algn="l"/>
                <a:tab pos="711200" algn="l"/>
              </a:tabLst>
            </a:pPr>
            <a:endParaRPr kumimoji="0" lang="zh-TW" altLang="en-GB" sz="1800" b="0" i="0" u="none" strike="noStrike" cap="none" normalizeH="0" baseline="0" dirty="0" smtClean="0">
              <a:ln>
                <a:noFill/>
              </a:ln>
              <a:solidFill>
                <a:schemeClr val="tx1"/>
              </a:solidFill>
              <a:effectLst/>
              <a:latin typeface="Arial" panose="020B0604020202020204" pitchFamily="34" charset="0"/>
              <a:ea typeface="微軟正黑體" panose="020B0604030504040204" pitchFamily="34" charset="-120"/>
            </a:endParaRPr>
          </a:p>
        </p:txBody>
      </p:sp>
      <p:sp>
        <p:nvSpPr>
          <p:cNvPr id="12" name="Rectangle 5"/>
          <p:cNvSpPr>
            <a:spLocks noChangeArrowheads="1"/>
          </p:cNvSpPr>
          <p:nvPr/>
        </p:nvSpPr>
        <p:spPr bwMode="auto">
          <a:xfrm>
            <a:off x="0" y="5713482"/>
            <a:ext cx="18473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HK" sz="1400" b="0"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
            </a:r>
            <a:br>
              <a:rPr kumimoji="0" lang="en-GB" altLang="zh-HK" sz="1400" b="0"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br>
            <a:endParaRPr kumimoji="0" lang="en-GB" altLang="zh-TW" sz="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zh-TW" sz="1800" b="0" i="0" u="none" strike="noStrike" cap="none" normalizeH="0" baseline="0" dirty="0" smtClean="0">
              <a:ln>
                <a:noFill/>
              </a:ln>
              <a:solidFill>
                <a:schemeClr val="tx1"/>
              </a:solidFill>
              <a:effectLst/>
              <a:latin typeface="Arial" panose="020B0604020202020204" pitchFamily="34" charset="0"/>
              <a:ea typeface="微軟正黑體" panose="020B0604030504040204" pitchFamily="34" charset="-120"/>
            </a:endParaRPr>
          </a:p>
        </p:txBody>
      </p:sp>
      <p:sp>
        <p:nvSpPr>
          <p:cNvPr id="13" name="文字方塊 12"/>
          <p:cNvSpPr txBox="1"/>
          <p:nvPr/>
        </p:nvSpPr>
        <p:spPr>
          <a:xfrm>
            <a:off x="267099" y="4513153"/>
            <a:ext cx="11470819" cy="1200329"/>
          </a:xfrm>
          <a:prstGeom prst="rect">
            <a:avLst/>
          </a:prstGeom>
          <a:noFill/>
        </p:spPr>
        <p:txBody>
          <a:bodyPr wrap="square" rtlCol="0">
            <a:spAutoFit/>
          </a:bodyPr>
          <a:lstStyle/>
          <a:p>
            <a:pPr marL="285750" indent="-285750" algn="just">
              <a:buFont typeface="Wingdings" panose="05000000000000000000" pitchFamily="2" charset="2"/>
              <a:buChar char="Ø"/>
            </a:pPr>
            <a:r>
              <a:rPr lang="zh-TW" altLang="en-US" sz="2400" dirty="0">
                <a:solidFill>
                  <a:schemeClr val="accent3">
                    <a:lumMod val="50000"/>
                  </a:schemeClr>
                </a:solidFill>
                <a:latin typeface="微軟正黑體" panose="020B0604030504040204" pitchFamily="34" charset="-120"/>
                <a:ea typeface="微軟正黑體" panose="020B0604030504040204" pitchFamily="34" charset="-120"/>
              </a:rPr>
              <a:t>新型鼠夾（圖一）配備兩條強力彈簧，可產生強勁的機械衝擊快速捕獲及殺死老鼠</a:t>
            </a:r>
            <a:r>
              <a:rPr lang="zh-TW" altLang="en-US" sz="2400" dirty="0" smtClean="0">
                <a:solidFill>
                  <a:schemeClr val="accent3">
                    <a:lumMod val="50000"/>
                  </a:schemeClr>
                </a:solidFill>
                <a:latin typeface="微軟正黑體" panose="020B0604030504040204" pitchFamily="34" charset="-120"/>
                <a:ea typeface="微軟正黑體" panose="020B0604030504040204" pitchFamily="34" charset="-120"/>
              </a:rPr>
              <a:t>。</a:t>
            </a:r>
            <a:endParaRPr lang="en-US" altLang="zh-TW" sz="2400" dirty="0" smtClean="0">
              <a:solidFill>
                <a:schemeClr val="accent3">
                  <a:lumMod val="50000"/>
                </a:schemeClr>
              </a:solidFill>
              <a:latin typeface="微軟正黑體" panose="020B0604030504040204" pitchFamily="34" charset="-120"/>
              <a:ea typeface="微軟正黑體" panose="020B0604030504040204" pitchFamily="34" charset="-120"/>
            </a:endParaRPr>
          </a:p>
          <a:p>
            <a:pPr marL="285750" indent="-285750" algn="just">
              <a:buFont typeface="Wingdings" panose="05000000000000000000" pitchFamily="2" charset="2"/>
              <a:buChar char="Ø"/>
            </a:pPr>
            <a:r>
              <a:rPr lang="zh-TW" altLang="en-US" sz="2400" dirty="0" smtClean="0">
                <a:solidFill>
                  <a:schemeClr val="accent3">
                    <a:lumMod val="50000"/>
                  </a:schemeClr>
                </a:solidFill>
                <a:latin typeface="微軟正黑體" panose="020B0604030504040204" pitchFamily="34" charset="-120"/>
                <a:ea typeface="微軟正黑體" panose="020B0604030504040204" pitchFamily="34" charset="-120"/>
              </a:rPr>
              <a:t>踏板</a:t>
            </a:r>
            <a:r>
              <a:rPr lang="zh-TW" altLang="en-US" sz="2400" dirty="0">
                <a:solidFill>
                  <a:schemeClr val="accent3">
                    <a:lumMod val="50000"/>
                  </a:schemeClr>
                </a:solidFill>
                <a:latin typeface="微軟正黑體" panose="020B0604030504040204" pitchFamily="34" charset="-120"/>
                <a:ea typeface="微軟正黑體" panose="020B0604030504040204" pitchFamily="34" charset="-120"/>
              </a:rPr>
              <a:t>的敏感度可按運作需要作出調整</a:t>
            </a:r>
            <a:r>
              <a:rPr lang="zh-TW" altLang="en-US" sz="2400" dirty="0" smtClean="0">
                <a:solidFill>
                  <a:schemeClr val="accent3">
                    <a:lumMod val="50000"/>
                  </a:schemeClr>
                </a:solidFill>
                <a:latin typeface="微軟正黑體" panose="020B0604030504040204" pitchFamily="34" charset="-120"/>
                <a:ea typeface="微軟正黑體" panose="020B0604030504040204" pitchFamily="34" charset="-120"/>
              </a:rPr>
              <a:t>。</a:t>
            </a:r>
            <a:endParaRPr lang="en-US" altLang="zh-TW" sz="2400" dirty="0" smtClean="0">
              <a:solidFill>
                <a:schemeClr val="accent3">
                  <a:lumMod val="50000"/>
                </a:schemeClr>
              </a:solidFill>
              <a:latin typeface="微軟正黑體" panose="020B0604030504040204" pitchFamily="34" charset="-120"/>
              <a:ea typeface="微軟正黑體" panose="020B0604030504040204" pitchFamily="34" charset="-120"/>
            </a:endParaRPr>
          </a:p>
          <a:p>
            <a:pPr marL="285750" indent="-285750" algn="just">
              <a:buFont typeface="Wingdings" panose="05000000000000000000" pitchFamily="2" charset="2"/>
              <a:buChar char="Ø"/>
            </a:pPr>
            <a:r>
              <a:rPr lang="zh-TW" altLang="en-US" sz="2400" dirty="0" smtClean="0">
                <a:solidFill>
                  <a:schemeClr val="accent3">
                    <a:lumMod val="50000"/>
                  </a:schemeClr>
                </a:solidFill>
                <a:latin typeface="微軟正黑體" panose="020B0604030504040204" pitchFamily="34" charset="-120"/>
                <a:ea typeface="微軟正黑體" panose="020B0604030504040204" pitchFamily="34" charset="-120"/>
              </a:rPr>
              <a:t>新型</a:t>
            </a:r>
            <a:r>
              <a:rPr lang="zh-TW" altLang="en-US" sz="2400" dirty="0">
                <a:solidFill>
                  <a:schemeClr val="accent3">
                    <a:lumMod val="50000"/>
                  </a:schemeClr>
                </a:solidFill>
                <a:latin typeface="微軟正黑體" panose="020B0604030504040204" pitchFamily="34" charset="-120"/>
                <a:ea typeface="微軟正黑體" panose="020B0604030504040204" pitchFamily="34" charset="-120"/>
              </a:rPr>
              <a:t>鼠夾亦可安裝在防干擾裝置如矩形鼠餌盒內（圖二），以防止其他動物接觸</a:t>
            </a:r>
            <a:r>
              <a:rPr lang="zh-TW" altLang="en-US" sz="2400" dirty="0" smtClean="0">
                <a:solidFill>
                  <a:schemeClr val="accent3">
                    <a:lumMod val="50000"/>
                  </a:schemeClr>
                </a:solidFill>
                <a:latin typeface="微軟正黑體" panose="020B0604030504040204" pitchFamily="34" charset="-120"/>
                <a:ea typeface="微軟正黑體" panose="020B0604030504040204" pitchFamily="34" charset="-120"/>
              </a:rPr>
              <a:t>。</a:t>
            </a:r>
            <a:endParaRPr lang="zh-TW" altLang="en-US" sz="2400" dirty="0">
              <a:solidFill>
                <a:schemeClr val="accent3">
                  <a:lumMod val="50000"/>
                </a:schemeClr>
              </a:solidFill>
              <a:latin typeface="微軟正黑體" panose="020B0604030504040204" pitchFamily="34" charset="-120"/>
              <a:ea typeface="微軟正黑體" panose="020B0604030504040204" pitchFamily="34" charset="-120"/>
            </a:endParaRPr>
          </a:p>
        </p:txBody>
      </p:sp>
      <p:sp>
        <p:nvSpPr>
          <p:cNvPr id="14" name="矩形 13"/>
          <p:cNvSpPr/>
          <p:nvPr/>
        </p:nvSpPr>
        <p:spPr>
          <a:xfrm>
            <a:off x="492456" y="261811"/>
            <a:ext cx="7332457" cy="1323439"/>
          </a:xfrm>
          <a:prstGeom prst="rect">
            <a:avLst/>
          </a:prstGeom>
          <a:noFill/>
        </p:spPr>
        <p:txBody>
          <a:bodyPr wrap="none" lIns="91440" tIns="45720" rIns="91440" bIns="45720">
            <a:spAutoFit/>
          </a:bodyPr>
          <a:lstStyle/>
          <a:p>
            <a:pPr algn="ctr"/>
            <a:r>
              <a:rPr lang="zh-TW" altLang="en-US" sz="4000" b="1" dirty="0" smtClean="0">
                <a:ln w="0"/>
                <a:solidFill>
                  <a:schemeClr val="accent3">
                    <a:lumMod val="50000"/>
                  </a:schemeClr>
                </a:solidFill>
                <a:latin typeface="微軟正黑體" panose="020B0604030504040204" pitchFamily="34" charset="-120"/>
                <a:ea typeface="微軟正黑體" panose="020B0604030504040204" pitchFamily="34" charset="-120"/>
              </a:rPr>
              <a:t>新型</a:t>
            </a:r>
            <a:r>
              <a:rPr lang="zh-TW" altLang="en-US" sz="4000" b="1" dirty="0">
                <a:ln w="0"/>
                <a:solidFill>
                  <a:schemeClr val="accent3">
                    <a:lumMod val="50000"/>
                  </a:schemeClr>
                </a:solidFill>
                <a:latin typeface="微軟正黑體" panose="020B0604030504040204" pitchFamily="34" charset="-120"/>
                <a:ea typeface="微軟正黑體" panose="020B0604030504040204" pitchFamily="34" charset="-120"/>
              </a:rPr>
              <a:t>捕鼠技術和</a:t>
            </a:r>
            <a:r>
              <a:rPr lang="zh-TW" altLang="en-US" sz="4000" b="1" dirty="0" smtClean="0">
                <a:ln w="0"/>
                <a:solidFill>
                  <a:schemeClr val="accent3">
                    <a:lumMod val="50000"/>
                  </a:schemeClr>
                </a:solidFill>
                <a:latin typeface="微軟正黑體" panose="020B0604030504040204" pitchFamily="34" charset="-120"/>
                <a:ea typeface="微軟正黑體" panose="020B0604030504040204" pitchFamily="34" charset="-120"/>
              </a:rPr>
              <a:t>工具</a:t>
            </a:r>
            <a:r>
              <a:rPr lang="en-US" altLang="zh-TW" sz="4000" b="1" dirty="0" smtClean="0">
                <a:ln w="0"/>
                <a:solidFill>
                  <a:schemeClr val="accent3">
                    <a:lumMod val="50000"/>
                  </a:schemeClr>
                </a:solidFill>
                <a:latin typeface="微軟正黑體" panose="020B0604030504040204" pitchFamily="34" charset="-120"/>
                <a:ea typeface="微軟正黑體" panose="020B0604030504040204" pitchFamily="34" charset="-120"/>
              </a:rPr>
              <a:t>-</a:t>
            </a:r>
            <a:r>
              <a:rPr lang="zh-TW" altLang="en-US" sz="4000" b="1" dirty="0" smtClean="0">
                <a:ln w="0"/>
                <a:solidFill>
                  <a:schemeClr val="accent3">
                    <a:lumMod val="50000"/>
                  </a:schemeClr>
                </a:solidFill>
                <a:latin typeface="微軟正黑體" panose="020B0604030504040204" pitchFamily="34" charset="-120"/>
                <a:ea typeface="微軟正黑體" panose="020B0604030504040204" pitchFamily="34" charset="-120"/>
              </a:rPr>
              <a:t>新型</a:t>
            </a:r>
            <a:r>
              <a:rPr lang="zh-TW" altLang="en-US" sz="4000" b="1" dirty="0">
                <a:ln w="0"/>
                <a:solidFill>
                  <a:schemeClr val="accent3">
                    <a:lumMod val="50000"/>
                  </a:schemeClr>
                </a:solidFill>
                <a:latin typeface="微軟正黑體" panose="020B0604030504040204" pitchFamily="34" charset="-120"/>
                <a:ea typeface="微軟正黑體" panose="020B0604030504040204" pitchFamily="34" charset="-120"/>
              </a:rPr>
              <a:t>鼠夾</a:t>
            </a:r>
          </a:p>
          <a:p>
            <a:pPr algn="ctr"/>
            <a:endParaRPr lang="zh-TW" altLang="en-US" sz="4000" b="1" cap="none" spc="0" dirty="0">
              <a:ln w="0"/>
              <a:solidFill>
                <a:schemeClr val="accent3">
                  <a:lumMod val="50000"/>
                </a:schemeClr>
              </a:solidFill>
              <a:effectLst/>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629637A9-119A-49DA-BD12-AAC58B377D80}" type="slidenum">
              <a:rPr lang="en-US" smtClean="0"/>
              <a:t>4</a:t>
            </a:fld>
            <a:endParaRPr lang="en-US" dirty="0"/>
          </a:p>
        </p:txBody>
      </p:sp>
      <p:cxnSp>
        <p:nvCxnSpPr>
          <p:cNvPr id="15" name="直線接點 14"/>
          <p:cNvCxnSpPr/>
          <p:nvPr/>
        </p:nvCxnSpPr>
        <p:spPr>
          <a:xfrm>
            <a:off x="648739" y="1004293"/>
            <a:ext cx="11089179" cy="0"/>
          </a:xfrm>
          <a:prstGeom prst="line">
            <a:avLst/>
          </a:prstGeom>
          <a:ln>
            <a:solidFill>
              <a:srgbClr val="FF6E0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28377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56458" y="1512916"/>
            <a:ext cx="10665229" cy="465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latin typeface="微軟正黑體" panose="020B0604030504040204" pitchFamily="34" charset="-120"/>
              <a:ea typeface="微軟正黑體" panose="020B0604030504040204" pitchFamily="34" charset="-120"/>
            </a:endParaRPr>
          </a:p>
        </p:txBody>
      </p:sp>
      <p:sp>
        <p:nvSpPr>
          <p:cNvPr id="12" name="Rectangle 5"/>
          <p:cNvSpPr>
            <a:spLocks noChangeArrowheads="1"/>
          </p:cNvSpPr>
          <p:nvPr/>
        </p:nvSpPr>
        <p:spPr bwMode="auto">
          <a:xfrm>
            <a:off x="0" y="5713482"/>
            <a:ext cx="18473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HK" sz="1400" b="0"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
            </a:r>
            <a:br>
              <a:rPr kumimoji="0" lang="en-GB" altLang="zh-HK" sz="1400" b="0"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br>
            <a:endParaRPr kumimoji="0" lang="en-GB" altLang="zh-TW" sz="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zh-TW" sz="1800" b="0" i="0" u="none" strike="noStrike" cap="none" normalizeH="0" baseline="0" dirty="0" smtClean="0">
              <a:ln>
                <a:noFill/>
              </a:ln>
              <a:solidFill>
                <a:schemeClr val="tx1"/>
              </a:solidFill>
              <a:effectLst/>
              <a:latin typeface="Arial" panose="020B0604020202020204" pitchFamily="34" charset="0"/>
              <a:ea typeface="微軟正黑體" panose="020B0604030504040204" pitchFamily="34" charset="-120"/>
            </a:endParaRPr>
          </a:p>
        </p:txBody>
      </p:sp>
      <p:sp>
        <p:nvSpPr>
          <p:cNvPr id="13" name="文字方塊 12"/>
          <p:cNvSpPr txBox="1"/>
          <p:nvPr/>
        </p:nvSpPr>
        <p:spPr>
          <a:xfrm>
            <a:off x="325821" y="4314975"/>
            <a:ext cx="11550869" cy="2215991"/>
          </a:xfrm>
          <a:prstGeom prst="rect">
            <a:avLst/>
          </a:prstGeom>
          <a:noFill/>
        </p:spPr>
        <p:txBody>
          <a:bodyPr wrap="square" rtlCol="0">
            <a:spAutoFit/>
          </a:bodyPr>
          <a:lstStyle/>
          <a:p>
            <a:pPr marL="285750" indent="-285750" algn="just">
              <a:buFont typeface="Wingdings" panose="05000000000000000000" pitchFamily="2" charset="2"/>
              <a:buChar char="Ø"/>
            </a:pPr>
            <a:r>
              <a:rPr lang="en-US" altLang="zh-TW" sz="2400" dirty="0">
                <a:solidFill>
                  <a:schemeClr val="accent3">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T</a:t>
            </a:r>
            <a:r>
              <a:rPr lang="zh-TW" altLang="en-US" sz="2400" dirty="0">
                <a:solidFill>
                  <a:schemeClr val="accent3">
                    <a:lumMod val="50000"/>
                  </a:schemeClr>
                </a:solidFill>
                <a:latin typeface="微軟正黑體" panose="020B0604030504040204" pitchFamily="34" charset="-120"/>
                <a:ea typeface="微軟正黑體" panose="020B0604030504040204" pitchFamily="34" charset="-120"/>
              </a:rPr>
              <a:t>形鼠餌盒（圖三）的設計針對老鼠的通行習性，其底部設有一個橫向管道，當老鼠穿過管道時，可取食放置於管道中間的有毒鼠餌</a:t>
            </a:r>
            <a:r>
              <a:rPr lang="zh-TW" altLang="en-US" sz="2400" dirty="0" smtClean="0">
                <a:solidFill>
                  <a:schemeClr val="accent3">
                    <a:lumMod val="50000"/>
                  </a:schemeClr>
                </a:solidFill>
                <a:latin typeface="微軟正黑體" panose="020B0604030504040204" pitchFamily="34" charset="-120"/>
                <a:ea typeface="微軟正黑體" panose="020B0604030504040204" pitchFamily="34" charset="-120"/>
              </a:rPr>
              <a:t>。</a:t>
            </a:r>
            <a:endParaRPr lang="en-US" altLang="zh-TW" sz="2400" dirty="0" smtClean="0">
              <a:solidFill>
                <a:schemeClr val="accent3">
                  <a:lumMod val="50000"/>
                </a:schemeClr>
              </a:solidFill>
              <a:latin typeface="微軟正黑體" panose="020B0604030504040204" pitchFamily="34" charset="-120"/>
              <a:ea typeface="微軟正黑體" panose="020B0604030504040204" pitchFamily="34" charset="-120"/>
            </a:endParaRPr>
          </a:p>
          <a:p>
            <a:pPr marL="285750" indent="-285750" algn="just">
              <a:buFont typeface="Wingdings" panose="05000000000000000000" pitchFamily="2" charset="2"/>
              <a:buChar char="Ø"/>
            </a:pPr>
            <a:r>
              <a:rPr lang="zh-TW" altLang="en-US" sz="2400" dirty="0" smtClean="0">
                <a:solidFill>
                  <a:schemeClr val="accent3">
                    <a:lumMod val="50000"/>
                  </a:schemeClr>
                </a:solidFill>
                <a:latin typeface="微軟正黑體" panose="020B0604030504040204" pitchFamily="34" charset="-120"/>
                <a:ea typeface="微軟正黑體" panose="020B0604030504040204" pitchFamily="34" charset="-120"/>
              </a:rPr>
              <a:t>鼠</a:t>
            </a:r>
            <a:r>
              <a:rPr lang="zh-TW" altLang="en-US" sz="2400" dirty="0">
                <a:solidFill>
                  <a:schemeClr val="accent3">
                    <a:lumMod val="50000"/>
                  </a:schemeClr>
                </a:solidFill>
                <a:latin typeface="微軟正黑體" panose="020B0604030504040204" pitchFamily="34" charset="-120"/>
                <a:ea typeface="微軟正黑體" panose="020B0604030504040204" pitchFamily="34" charset="-120"/>
              </a:rPr>
              <a:t>餌盒的頂部亦設有一個垂直管道可貯放多顆專用鼠餌，當老鼠取食鼠餌後，新藥餌會自動掉落，毋須工作人員頻密更換</a:t>
            </a:r>
            <a:r>
              <a:rPr lang="zh-TW" altLang="en-US" sz="2400" dirty="0" smtClean="0">
                <a:solidFill>
                  <a:schemeClr val="accent3">
                    <a:lumMod val="50000"/>
                  </a:schemeClr>
                </a:solidFill>
                <a:latin typeface="微軟正黑體" panose="020B0604030504040204" pitchFamily="34" charset="-120"/>
                <a:ea typeface="微軟正黑體" panose="020B0604030504040204" pitchFamily="34" charset="-120"/>
              </a:rPr>
              <a:t>。</a:t>
            </a:r>
            <a:endParaRPr lang="en-US" altLang="zh-TW" sz="2400" dirty="0" smtClean="0">
              <a:solidFill>
                <a:schemeClr val="accent3">
                  <a:lumMod val="50000"/>
                </a:schemeClr>
              </a:solidFill>
              <a:latin typeface="微軟正黑體" panose="020B0604030504040204" pitchFamily="34" charset="-120"/>
              <a:ea typeface="微軟正黑體" panose="020B0604030504040204" pitchFamily="34" charset="-120"/>
            </a:endParaRPr>
          </a:p>
          <a:p>
            <a:pPr marL="285750" indent="-285750" algn="just">
              <a:buFont typeface="Wingdings" panose="05000000000000000000" pitchFamily="2" charset="2"/>
              <a:buChar char="Ø"/>
            </a:pPr>
            <a:r>
              <a:rPr lang="zh-TW" altLang="en-US" sz="2400" dirty="0">
                <a:solidFill>
                  <a:schemeClr val="accent3">
                    <a:lumMod val="50000"/>
                  </a:schemeClr>
                </a:solidFill>
                <a:latin typeface="微軟正黑體" panose="020B0604030504040204" pitchFamily="34" charset="-120"/>
                <a:ea typeface="微軟正黑體" panose="020B0604030504040204" pitchFamily="34" charset="-120"/>
              </a:rPr>
              <a:t>食物環境衞生</a:t>
            </a:r>
            <a:r>
              <a:rPr lang="zh-TW" altLang="en-US" sz="2400" dirty="0" smtClean="0">
                <a:solidFill>
                  <a:schemeClr val="accent3">
                    <a:lumMod val="50000"/>
                  </a:schemeClr>
                </a:solidFill>
                <a:latin typeface="微軟正黑體" panose="020B0604030504040204" pitchFamily="34" charset="-120"/>
                <a:ea typeface="微軟正黑體" panose="020B0604030504040204" pitchFamily="34" charset="-120"/>
              </a:rPr>
              <a:t>署</a:t>
            </a:r>
            <a:r>
              <a:rPr lang="en-US" altLang="zh-TW" sz="2400" dirty="0" smtClean="0">
                <a:solidFill>
                  <a:schemeClr val="accent3">
                    <a:lumMod val="50000"/>
                  </a:schemeClr>
                </a:solidFill>
                <a:latin typeface="微軟正黑體" panose="020B0604030504040204" pitchFamily="34" charset="-120"/>
                <a:ea typeface="微軟正黑體" panose="020B0604030504040204" pitchFamily="34" charset="-120"/>
              </a:rPr>
              <a:t>(</a:t>
            </a:r>
            <a:r>
              <a:rPr lang="zh-TW" altLang="en-US" sz="2400" dirty="0" smtClean="0">
                <a:solidFill>
                  <a:schemeClr val="accent3">
                    <a:lumMod val="50000"/>
                  </a:schemeClr>
                </a:solidFill>
                <a:latin typeface="微軟正黑體" panose="020B0604030504040204" pitchFamily="34" charset="-120"/>
                <a:ea typeface="微軟正黑體" panose="020B0604030504040204" pitchFamily="34" charset="-120"/>
              </a:rPr>
              <a:t>食</a:t>
            </a:r>
            <a:r>
              <a:rPr lang="zh-TW" altLang="en-US" sz="2400" dirty="0">
                <a:solidFill>
                  <a:schemeClr val="accent3">
                    <a:lumMod val="50000"/>
                  </a:schemeClr>
                </a:solidFill>
                <a:latin typeface="微軟正黑體" panose="020B0604030504040204" pitchFamily="34" charset="-120"/>
                <a:ea typeface="微軟正黑體" panose="020B0604030504040204" pitchFamily="34" charset="-120"/>
              </a:rPr>
              <a:t>環</a:t>
            </a:r>
            <a:r>
              <a:rPr lang="zh-TW" altLang="en-US" sz="2400" dirty="0" smtClean="0">
                <a:solidFill>
                  <a:schemeClr val="accent3">
                    <a:lumMod val="50000"/>
                  </a:schemeClr>
                </a:solidFill>
                <a:latin typeface="微軟正黑體" panose="020B0604030504040204" pitchFamily="34" charset="-120"/>
                <a:ea typeface="微軟正黑體" panose="020B0604030504040204" pitchFamily="34" charset="-120"/>
              </a:rPr>
              <a:t>署</a:t>
            </a:r>
            <a:r>
              <a:rPr lang="en-US" altLang="zh-TW" sz="2400" dirty="0" smtClean="0">
                <a:solidFill>
                  <a:schemeClr val="accent3">
                    <a:lumMod val="50000"/>
                  </a:schemeClr>
                </a:solidFill>
                <a:latin typeface="微軟正黑體" panose="020B0604030504040204" pitchFamily="34" charset="-120"/>
                <a:ea typeface="微軟正黑體" panose="020B0604030504040204" pitchFamily="34" charset="-120"/>
              </a:rPr>
              <a:t>)</a:t>
            </a:r>
            <a:r>
              <a:rPr lang="zh-TW" altLang="en-US" sz="2400" dirty="0" smtClean="0">
                <a:solidFill>
                  <a:schemeClr val="accent3">
                    <a:lumMod val="50000"/>
                  </a:schemeClr>
                </a:solidFill>
                <a:latin typeface="微軟正黑體" panose="020B0604030504040204" pitchFamily="34" charset="-120"/>
                <a:ea typeface="微軟正黑體" panose="020B0604030504040204" pitchFamily="34" charset="-120"/>
              </a:rPr>
              <a:t>同時</a:t>
            </a:r>
            <a:r>
              <a:rPr lang="zh-TW" altLang="en-US" sz="2400" dirty="0">
                <a:solidFill>
                  <a:schemeClr val="accent3">
                    <a:lumMod val="50000"/>
                  </a:schemeClr>
                </a:solidFill>
                <a:latin typeface="微軟正黑體" panose="020B0604030504040204" pitchFamily="34" charset="-120"/>
                <a:ea typeface="微軟正黑體" panose="020B0604030504040204" pitchFamily="34" charset="-120"/>
              </a:rPr>
              <a:t>引入了帶有食物味道的專用鼠餌，更能吸引老鼠取食。</a:t>
            </a:r>
          </a:p>
          <a:p>
            <a:pPr algn="just"/>
            <a:endParaRPr lang="zh-TW" altLang="en-US" dirty="0">
              <a:solidFill>
                <a:schemeClr val="accent3">
                  <a:lumMod val="50000"/>
                </a:schemeClr>
              </a:solidFill>
              <a:latin typeface="微軟正黑體" panose="020B0604030504040204" pitchFamily="34" charset="-120"/>
              <a:ea typeface="微軟正黑體" panose="020B0604030504040204" pitchFamily="34" charset="-120"/>
            </a:endParaRPr>
          </a:p>
        </p:txBody>
      </p:sp>
      <p:pic>
        <p:nvPicPr>
          <p:cNvPr id="14" name="圖片 13"/>
          <p:cNvPicPr/>
          <p:nvPr/>
        </p:nvPicPr>
        <p:blipFill>
          <a:blip r:embed="rId2">
            <a:extLst>
              <a:ext uri="{28A0092B-C50C-407E-A947-70E740481C1C}">
                <a14:useLocalDpi xmlns:a14="http://schemas.microsoft.com/office/drawing/2010/main" val="0"/>
              </a:ext>
            </a:extLst>
          </a:blip>
          <a:srcRect/>
          <a:stretch>
            <a:fillRect/>
          </a:stretch>
        </p:blipFill>
        <p:spPr bwMode="auto">
          <a:xfrm>
            <a:off x="4571568" y="1167476"/>
            <a:ext cx="3059373" cy="2452887"/>
          </a:xfrm>
          <a:prstGeom prst="rect">
            <a:avLst/>
          </a:prstGeom>
          <a:noFill/>
        </p:spPr>
      </p:pic>
      <p:sp>
        <p:nvSpPr>
          <p:cNvPr id="15" name="Rectangle 3"/>
          <p:cNvSpPr>
            <a:spLocks noChangeArrowheads="1"/>
          </p:cNvSpPr>
          <p:nvPr/>
        </p:nvSpPr>
        <p:spPr bwMode="auto">
          <a:xfrm>
            <a:off x="5045622" y="3639628"/>
            <a:ext cx="2518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22300" algn="l"/>
                <a:tab pos="711200" algn="l"/>
              </a:tabLst>
              <a:defRPr>
                <a:solidFill>
                  <a:schemeClr val="tx1"/>
                </a:solidFill>
                <a:latin typeface="Arial" panose="020B0604020202020204" pitchFamily="34" charset="0"/>
              </a:defRPr>
            </a:lvl1pPr>
            <a:lvl2pPr eaLnBrk="0" fontAlgn="base" hangingPunct="0">
              <a:spcBef>
                <a:spcPct val="0"/>
              </a:spcBef>
              <a:spcAft>
                <a:spcPct val="0"/>
              </a:spcAft>
              <a:tabLst>
                <a:tab pos="622300" algn="l"/>
                <a:tab pos="711200" algn="l"/>
              </a:tabLst>
              <a:defRPr>
                <a:solidFill>
                  <a:schemeClr val="tx1"/>
                </a:solidFill>
                <a:latin typeface="Arial" panose="020B0604020202020204" pitchFamily="34" charset="0"/>
              </a:defRPr>
            </a:lvl2pPr>
            <a:lvl3pPr eaLnBrk="0" fontAlgn="base" hangingPunct="0">
              <a:spcBef>
                <a:spcPct val="0"/>
              </a:spcBef>
              <a:spcAft>
                <a:spcPct val="0"/>
              </a:spcAft>
              <a:tabLst>
                <a:tab pos="622300" algn="l"/>
                <a:tab pos="711200" algn="l"/>
              </a:tabLst>
              <a:defRPr>
                <a:solidFill>
                  <a:schemeClr val="tx1"/>
                </a:solidFill>
                <a:latin typeface="Arial" panose="020B0604020202020204" pitchFamily="34" charset="0"/>
              </a:defRPr>
            </a:lvl3pPr>
            <a:lvl4pPr eaLnBrk="0" fontAlgn="base" hangingPunct="0">
              <a:spcBef>
                <a:spcPct val="0"/>
              </a:spcBef>
              <a:spcAft>
                <a:spcPct val="0"/>
              </a:spcAft>
              <a:tabLst>
                <a:tab pos="622300" algn="l"/>
                <a:tab pos="711200" algn="l"/>
              </a:tabLst>
              <a:defRPr>
                <a:solidFill>
                  <a:schemeClr val="tx1"/>
                </a:solidFill>
                <a:latin typeface="Arial" panose="020B0604020202020204" pitchFamily="34" charset="0"/>
              </a:defRPr>
            </a:lvl4pPr>
            <a:lvl5pPr eaLnBrk="0" fontAlgn="base" hangingPunct="0">
              <a:spcBef>
                <a:spcPct val="0"/>
              </a:spcBef>
              <a:spcAft>
                <a:spcPct val="0"/>
              </a:spcAft>
              <a:tabLst>
                <a:tab pos="622300" algn="l"/>
                <a:tab pos="711200" algn="l"/>
              </a:tabLst>
              <a:defRPr>
                <a:solidFill>
                  <a:schemeClr val="tx1"/>
                </a:solidFill>
                <a:latin typeface="Arial" panose="020B0604020202020204" pitchFamily="34" charset="0"/>
              </a:defRPr>
            </a:lvl5pPr>
            <a:lvl6pPr eaLnBrk="0" fontAlgn="base" hangingPunct="0">
              <a:spcBef>
                <a:spcPct val="0"/>
              </a:spcBef>
              <a:spcAft>
                <a:spcPct val="0"/>
              </a:spcAft>
              <a:tabLst>
                <a:tab pos="622300" algn="l"/>
                <a:tab pos="711200" algn="l"/>
              </a:tabLst>
              <a:defRPr>
                <a:solidFill>
                  <a:schemeClr val="tx1"/>
                </a:solidFill>
                <a:latin typeface="Arial" panose="020B0604020202020204" pitchFamily="34" charset="0"/>
              </a:defRPr>
            </a:lvl6pPr>
            <a:lvl7pPr eaLnBrk="0" fontAlgn="base" hangingPunct="0">
              <a:spcBef>
                <a:spcPct val="0"/>
              </a:spcBef>
              <a:spcAft>
                <a:spcPct val="0"/>
              </a:spcAft>
              <a:tabLst>
                <a:tab pos="622300" algn="l"/>
                <a:tab pos="711200" algn="l"/>
              </a:tabLst>
              <a:defRPr>
                <a:solidFill>
                  <a:schemeClr val="tx1"/>
                </a:solidFill>
                <a:latin typeface="Arial" panose="020B0604020202020204" pitchFamily="34" charset="0"/>
              </a:defRPr>
            </a:lvl7pPr>
            <a:lvl8pPr eaLnBrk="0" fontAlgn="base" hangingPunct="0">
              <a:spcBef>
                <a:spcPct val="0"/>
              </a:spcBef>
              <a:spcAft>
                <a:spcPct val="0"/>
              </a:spcAft>
              <a:tabLst>
                <a:tab pos="622300" algn="l"/>
                <a:tab pos="711200" algn="l"/>
              </a:tabLst>
              <a:defRPr>
                <a:solidFill>
                  <a:schemeClr val="tx1"/>
                </a:solidFill>
                <a:latin typeface="Arial" panose="020B0604020202020204" pitchFamily="34" charset="0"/>
              </a:defRPr>
            </a:lvl8pPr>
            <a:lvl9pPr eaLnBrk="0" fontAlgn="base" hangingPunct="0">
              <a:spcBef>
                <a:spcPct val="0"/>
              </a:spcBef>
              <a:spcAft>
                <a:spcPct val="0"/>
              </a:spcAft>
              <a:tabLst>
                <a:tab pos="622300" algn="l"/>
                <a:tab pos="711200" algn="l"/>
              </a:tabLst>
              <a:defRPr>
                <a:solidFill>
                  <a:schemeClr val="tx1"/>
                </a:solidFill>
                <a:latin typeface="Arial" panose="020B0604020202020204" pitchFamily="34" charset="0"/>
              </a:defRPr>
            </a:lvl9pPr>
          </a:lstStyle>
          <a:p>
            <a:pPr lvl="0" defTabSz="914400"/>
            <a:r>
              <a:rPr lang="zh-TW" altLang="en-US" sz="2000" dirty="0">
                <a:solidFill>
                  <a:schemeClr val="accent3">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圖三：</a:t>
            </a:r>
            <a:r>
              <a:rPr lang="en-US" altLang="zh-TW" sz="2000" dirty="0">
                <a:solidFill>
                  <a:schemeClr val="accent3">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T</a:t>
            </a:r>
            <a:r>
              <a:rPr lang="zh-TW" altLang="en-US" sz="2000" dirty="0">
                <a:solidFill>
                  <a:schemeClr val="accent3">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形鼠餌盒</a:t>
            </a:r>
            <a:endParaRPr kumimoji="0" lang="zh-TW" altLang="en-GB" sz="2000" b="0" i="0" u="none" strike="noStrike" cap="none" normalizeH="0" baseline="0" dirty="0" smtClean="0">
              <a:ln>
                <a:noFill/>
              </a:ln>
              <a:solidFill>
                <a:schemeClr val="accent3">
                  <a:lumMod val="50000"/>
                </a:schemeClr>
              </a:solidFill>
              <a:effectLst/>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629637A9-119A-49DA-BD12-AAC58B377D80}" type="slidenum">
              <a:rPr lang="en-US" smtClean="0"/>
              <a:t>5</a:t>
            </a:fld>
            <a:endParaRPr lang="en-US" dirty="0"/>
          </a:p>
        </p:txBody>
      </p:sp>
      <p:sp>
        <p:nvSpPr>
          <p:cNvPr id="16" name="矩形 15"/>
          <p:cNvSpPr/>
          <p:nvPr/>
        </p:nvSpPr>
        <p:spPr>
          <a:xfrm>
            <a:off x="493200" y="262800"/>
            <a:ext cx="7635424" cy="1323439"/>
          </a:xfrm>
          <a:prstGeom prst="rect">
            <a:avLst/>
          </a:prstGeom>
          <a:noFill/>
        </p:spPr>
        <p:txBody>
          <a:bodyPr wrap="none" lIns="91440" tIns="45720" rIns="91440" bIns="45720">
            <a:spAutoFit/>
          </a:bodyPr>
          <a:lstStyle/>
          <a:p>
            <a:pPr algn="ctr"/>
            <a:r>
              <a:rPr lang="zh-TW" altLang="en-US" sz="4000" b="1" dirty="0" smtClean="0">
                <a:ln w="0"/>
                <a:solidFill>
                  <a:schemeClr val="accent3">
                    <a:lumMod val="50000"/>
                  </a:schemeClr>
                </a:solidFill>
                <a:latin typeface="微軟正黑體" panose="020B0604030504040204" pitchFamily="34" charset="-120"/>
                <a:ea typeface="微軟正黑體" panose="020B0604030504040204" pitchFamily="34" charset="-120"/>
              </a:rPr>
              <a:t>新型</a:t>
            </a:r>
            <a:r>
              <a:rPr lang="zh-TW" altLang="en-US" sz="4000" b="1" dirty="0">
                <a:ln w="0"/>
                <a:solidFill>
                  <a:schemeClr val="accent3">
                    <a:lumMod val="50000"/>
                  </a:schemeClr>
                </a:solidFill>
                <a:latin typeface="微軟正黑體" panose="020B0604030504040204" pitchFamily="34" charset="-120"/>
                <a:ea typeface="微軟正黑體" panose="020B0604030504040204" pitchFamily="34" charset="-120"/>
              </a:rPr>
              <a:t>捕鼠技術和</a:t>
            </a:r>
            <a:r>
              <a:rPr lang="zh-TW" altLang="en-US" sz="4000" b="1" dirty="0" smtClean="0">
                <a:ln w="0"/>
                <a:solidFill>
                  <a:schemeClr val="accent3">
                    <a:lumMod val="50000"/>
                  </a:schemeClr>
                </a:solidFill>
                <a:latin typeface="微軟正黑體" panose="020B0604030504040204" pitchFamily="34" charset="-120"/>
                <a:ea typeface="微軟正黑體" panose="020B0604030504040204" pitchFamily="34" charset="-120"/>
              </a:rPr>
              <a:t>工具</a:t>
            </a:r>
            <a:r>
              <a:rPr lang="en-US" altLang="zh-TW" sz="4000" b="1" dirty="0" smtClean="0">
                <a:ln w="0"/>
                <a:solidFill>
                  <a:schemeClr val="accent3">
                    <a:lumMod val="50000"/>
                  </a:schemeClr>
                </a:solidFill>
                <a:latin typeface="微軟正黑體" panose="020B0604030504040204" pitchFamily="34" charset="-120"/>
                <a:ea typeface="微軟正黑體" panose="020B0604030504040204" pitchFamily="34" charset="-120"/>
              </a:rPr>
              <a:t>-T</a:t>
            </a:r>
            <a:r>
              <a:rPr lang="zh-TW" altLang="en-US" sz="4000" b="1" dirty="0">
                <a:ln w="0"/>
                <a:solidFill>
                  <a:schemeClr val="accent3">
                    <a:lumMod val="50000"/>
                  </a:schemeClr>
                </a:solidFill>
                <a:latin typeface="微軟正黑體" panose="020B0604030504040204" pitchFamily="34" charset="-120"/>
                <a:ea typeface="微軟正黑體" panose="020B0604030504040204" pitchFamily="34" charset="-120"/>
              </a:rPr>
              <a:t>形鼠餌盒</a:t>
            </a:r>
          </a:p>
          <a:p>
            <a:pPr algn="ctr"/>
            <a:endParaRPr lang="zh-TW" altLang="en-US" sz="4000" b="1" cap="none" spc="0" dirty="0">
              <a:ln w="0"/>
              <a:solidFill>
                <a:schemeClr val="accent3">
                  <a:lumMod val="50000"/>
                </a:schemeClr>
              </a:solidFill>
              <a:effectLst/>
              <a:latin typeface="微軟正黑體" panose="020B0604030504040204" pitchFamily="34" charset="-120"/>
              <a:ea typeface="微軟正黑體" panose="020B0604030504040204" pitchFamily="34" charset="-120"/>
            </a:endParaRPr>
          </a:p>
        </p:txBody>
      </p:sp>
      <p:cxnSp>
        <p:nvCxnSpPr>
          <p:cNvPr id="17" name="直線接點 16"/>
          <p:cNvCxnSpPr/>
          <p:nvPr/>
        </p:nvCxnSpPr>
        <p:spPr>
          <a:xfrm>
            <a:off x="648739" y="1004293"/>
            <a:ext cx="11089179" cy="0"/>
          </a:xfrm>
          <a:prstGeom prst="line">
            <a:avLst/>
          </a:prstGeom>
          <a:ln>
            <a:solidFill>
              <a:srgbClr val="FF6E0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7618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493200" y="262800"/>
            <a:ext cx="7845417" cy="1323439"/>
          </a:xfrm>
          <a:prstGeom prst="rect">
            <a:avLst/>
          </a:prstGeom>
          <a:noFill/>
        </p:spPr>
        <p:txBody>
          <a:bodyPr wrap="none" lIns="91440" tIns="45720" rIns="91440" bIns="45720">
            <a:spAutoFit/>
          </a:bodyPr>
          <a:lstStyle/>
          <a:p>
            <a:pPr algn="ctr"/>
            <a:r>
              <a:rPr lang="zh-TW" altLang="en-US" sz="4000" b="1" dirty="0" smtClean="0">
                <a:ln w="0"/>
                <a:solidFill>
                  <a:schemeClr val="accent3">
                    <a:lumMod val="50000"/>
                  </a:schemeClr>
                </a:solidFill>
                <a:latin typeface="微軟正黑體" panose="020B0604030504040204" pitchFamily="34" charset="-120"/>
                <a:ea typeface="微軟正黑體" panose="020B0604030504040204" pitchFamily="34" charset="-120"/>
              </a:rPr>
              <a:t>新型</a:t>
            </a:r>
            <a:r>
              <a:rPr lang="zh-TW" altLang="en-US" sz="4000" b="1" dirty="0">
                <a:ln w="0"/>
                <a:solidFill>
                  <a:schemeClr val="accent3">
                    <a:lumMod val="50000"/>
                  </a:schemeClr>
                </a:solidFill>
                <a:latin typeface="微軟正黑體" panose="020B0604030504040204" pitchFamily="34" charset="-120"/>
                <a:ea typeface="微軟正黑體" panose="020B0604030504040204" pitchFamily="34" charset="-120"/>
              </a:rPr>
              <a:t>捕鼠技術和</a:t>
            </a:r>
            <a:r>
              <a:rPr lang="zh-TW" altLang="en-US" sz="4000" b="1" dirty="0" smtClean="0">
                <a:ln w="0"/>
                <a:solidFill>
                  <a:schemeClr val="accent3">
                    <a:lumMod val="50000"/>
                  </a:schemeClr>
                </a:solidFill>
                <a:latin typeface="微軟正黑體" panose="020B0604030504040204" pitchFamily="34" charset="-120"/>
                <a:ea typeface="微軟正黑體" panose="020B0604030504040204" pitchFamily="34" charset="-120"/>
              </a:rPr>
              <a:t>工具</a:t>
            </a:r>
            <a:r>
              <a:rPr lang="en-US" altLang="zh-TW" sz="4000" b="1" dirty="0" smtClean="0">
                <a:ln w="0"/>
                <a:solidFill>
                  <a:schemeClr val="accent3">
                    <a:lumMod val="50000"/>
                  </a:schemeClr>
                </a:solidFill>
                <a:latin typeface="微軟正黑體" panose="020B0604030504040204" pitchFamily="34" charset="-120"/>
                <a:ea typeface="微軟正黑體" panose="020B0604030504040204" pitchFamily="34" charset="-120"/>
              </a:rPr>
              <a:t>-</a:t>
            </a:r>
            <a:r>
              <a:rPr lang="zh-TW" altLang="en-US" sz="4000" b="1" dirty="0" smtClean="0">
                <a:ln w="0"/>
                <a:solidFill>
                  <a:schemeClr val="accent3">
                    <a:lumMod val="50000"/>
                  </a:schemeClr>
                </a:solidFill>
                <a:latin typeface="微軟正黑體" panose="020B0604030504040204" pitchFamily="34" charset="-120"/>
                <a:ea typeface="微軟正黑體" panose="020B0604030504040204" pitchFamily="34" charset="-120"/>
              </a:rPr>
              <a:t>酒精</a:t>
            </a:r>
            <a:r>
              <a:rPr lang="zh-TW" altLang="en-US" sz="4000" b="1" dirty="0">
                <a:ln w="0"/>
                <a:solidFill>
                  <a:schemeClr val="accent3">
                    <a:lumMod val="50000"/>
                  </a:schemeClr>
                </a:solidFill>
                <a:latin typeface="微軟正黑體" panose="020B0604030504040204" pitchFamily="34" charset="-120"/>
                <a:ea typeface="微軟正黑體" panose="020B0604030504040204" pitchFamily="34" charset="-120"/>
              </a:rPr>
              <a:t>捕鼠器</a:t>
            </a:r>
          </a:p>
          <a:p>
            <a:pPr algn="ctr"/>
            <a:endParaRPr lang="zh-TW" altLang="en-US" sz="4000" b="1" cap="none" spc="0" dirty="0">
              <a:ln w="0"/>
              <a:solidFill>
                <a:schemeClr val="accent3">
                  <a:lumMod val="50000"/>
                </a:schemeClr>
              </a:solidFill>
              <a:effectLst/>
              <a:latin typeface="微軟正黑體" panose="020B0604030504040204" pitchFamily="34" charset="-120"/>
              <a:ea typeface="微軟正黑體" panose="020B0604030504040204" pitchFamily="34" charset="-120"/>
            </a:endParaRPr>
          </a:p>
        </p:txBody>
      </p:sp>
      <p:sp>
        <p:nvSpPr>
          <p:cNvPr id="4" name="矩形 3"/>
          <p:cNvSpPr/>
          <p:nvPr/>
        </p:nvSpPr>
        <p:spPr>
          <a:xfrm>
            <a:off x="703538" y="1407298"/>
            <a:ext cx="10665229" cy="465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latin typeface="微軟正黑體" panose="020B0604030504040204" pitchFamily="34" charset="-120"/>
              <a:ea typeface="微軟正黑體" panose="020B0604030504040204" pitchFamily="34" charset="-120"/>
            </a:endParaRPr>
          </a:p>
        </p:txBody>
      </p:sp>
      <p:cxnSp>
        <p:nvCxnSpPr>
          <p:cNvPr id="5" name="直線接點 4"/>
          <p:cNvCxnSpPr/>
          <p:nvPr/>
        </p:nvCxnSpPr>
        <p:spPr>
          <a:xfrm>
            <a:off x="648739" y="1004293"/>
            <a:ext cx="11089179" cy="0"/>
          </a:xfrm>
          <a:prstGeom prst="line">
            <a:avLst/>
          </a:prstGeom>
          <a:ln>
            <a:solidFill>
              <a:srgbClr val="FF6E01"/>
            </a:solidFill>
          </a:ln>
        </p:spPr>
        <p:style>
          <a:lnRef idx="1">
            <a:schemeClr val="accent1"/>
          </a:lnRef>
          <a:fillRef idx="0">
            <a:schemeClr val="accent1"/>
          </a:fillRef>
          <a:effectRef idx="0">
            <a:schemeClr val="accent1"/>
          </a:effectRef>
          <a:fontRef idx="minor">
            <a:schemeClr val="tx1"/>
          </a:fontRef>
        </p:style>
      </p:cxnSp>
      <p:sp>
        <p:nvSpPr>
          <p:cNvPr id="12" name="Rectangle 5"/>
          <p:cNvSpPr>
            <a:spLocks noChangeArrowheads="1"/>
          </p:cNvSpPr>
          <p:nvPr/>
        </p:nvSpPr>
        <p:spPr bwMode="auto">
          <a:xfrm>
            <a:off x="0" y="5713482"/>
            <a:ext cx="18473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HK" sz="1400" b="0"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
            </a:r>
            <a:br>
              <a:rPr kumimoji="0" lang="en-GB" altLang="zh-HK" sz="1400" b="0"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br>
            <a:endParaRPr kumimoji="0" lang="en-GB" altLang="zh-TW" sz="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zh-TW" sz="1800" b="0" i="0" u="none" strike="noStrike" cap="none" normalizeH="0" baseline="0" dirty="0" smtClean="0">
              <a:ln>
                <a:noFill/>
              </a:ln>
              <a:solidFill>
                <a:schemeClr val="tx1"/>
              </a:solidFill>
              <a:effectLst/>
              <a:latin typeface="Arial" panose="020B0604020202020204" pitchFamily="34" charset="0"/>
              <a:ea typeface="微軟正黑體" panose="020B0604030504040204" pitchFamily="34" charset="-120"/>
            </a:endParaRPr>
          </a:p>
        </p:txBody>
      </p:sp>
      <p:sp>
        <p:nvSpPr>
          <p:cNvPr id="13" name="文字方塊 12"/>
          <p:cNvSpPr txBox="1"/>
          <p:nvPr/>
        </p:nvSpPr>
        <p:spPr>
          <a:xfrm>
            <a:off x="241229" y="3997434"/>
            <a:ext cx="11589845" cy="2308324"/>
          </a:xfrm>
          <a:prstGeom prst="rect">
            <a:avLst/>
          </a:prstGeom>
          <a:noFill/>
        </p:spPr>
        <p:txBody>
          <a:bodyPr wrap="square" rtlCol="0">
            <a:spAutoFit/>
          </a:bodyPr>
          <a:lstStyle/>
          <a:p>
            <a:pPr marL="285750" indent="-285750" algn="just">
              <a:buFont typeface="Wingdings" panose="05000000000000000000" pitchFamily="2" charset="2"/>
              <a:buChar char="Ø"/>
            </a:pPr>
            <a:r>
              <a:rPr lang="zh-TW" altLang="en-US" sz="2400" dirty="0">
                <a:solidFill>
                  <a:schemeClr val="accent3">
                    <a:lumMod val="50000"/>
                  </a:schemeClr>
                </a:solidFill>
                <a:latin typeface="微軟正黑體" panose="020B0604030504040204" pitchFamily="34" charset="-120"/>
                <a:ea typeface="微軟正黑體" panose="020B0604030504040204" pitchFamily="34" charset="-120"/>
              </a:rPr>
              <a:t>塔形設計的酒精捕鼠器（圖四）附有一道梯子（圖五），可放置食物誘使老鼠接近攀爬</a:t>
            </a:r>
            <a:r>
              <a:rPr lang="zh-TW" altLang="en-US" sz="2400" dirty="0" smtClean="0">
                <a:solidFill>
                  <a:schemeClr val="accent3">
                    <a:lumMod val="50000"/>
                  </a:schemeClr>
                </a:solidFill>
                <a:latin typeface="微軟正黑體" panose="020B0604030504040204" pitchFamily="34" charset="-120"/>
                <a:ea typeface="微軟正黑體" panose="020B0604030504040204" pitchFamily="34" charset="-120"/>
              </a:rPr>
              <a:t>。</a:t>
            </a:r>
            <a:endParaRPr lang="en-US" altLang="zh-TW" sz="2400" dirty="0" smtClean="0">
              <a:solidFill>
                <a:schemeClr val="accent3">
                  <a:lumMod val="50000"/>
                </a:schemeClr>
              </a:solidFill>
              <a:latin typeface="微軟正黑體" panose="020B0604030504040204" pitchFamily="34" charset="-120"/>
              <a:ea typeface="微軟正黑體" panose="020B0604030504040204" pitchFamily="34" charset="-120"/>
            </a:endParaRPr>
          </a:p>
          <a:p>
            <a:pPr marL="285750" indent="-285750" algn="just">
              <a:buFont typeface="Wingdings" panose="05000000000000000000" pitchFamily="2" charset="2"/>
              <a:buChar char="Ø"/>
            </a:pPr>
            <a:r>
              <a:rPr lang="zh-TW" altLang="en-US" sz="2400" dirty="0" smtClean="0">
                <a:solidFill>
                  <a:schemeClr val="accent3">
                    <a:lumMod val="50000"/>
                  </a:schemeClr>
                </a:solidFill>
                <a:latin typeface="微軟正黑體" panose="020B0604030504040204" pitchFamily="34" charset="-120"/>
                <a:ea typeface="微軟正黑體" panose="020B0604030504040204" pitchFamily="34" charset="-120"/>
              </a:rPr>
              <a:t>當</a:t>
            </a:r>
            <a:r>
              <a:rPr lang="zh-TW" altLang="en-US" sz="2400" dirty="0">
                <a:solidFill>
                  <a:schemeClr val="accent3">
                    <a:lumMod val="50000"/>
                  </a:schemeClr>
                </a:solidFill>
                <a:latin typeface="微軟正黑體" panose="020B0604030504040204" pitchFamily="34" charset="-120"/>
                <a:ea typeface="微軟正黑體" panose="020B0604030504040204" pitchFamily="34" charset="-120"/>
              </a:rPr>
              <a:t>老鼠爬進裝置上方，並嘗試取食當中的誘餌時，便會觸發機關，使其掉進底部盛有酒精混合物的容器（圖六）而死亡</a:t>
            </a:r>
            <a:r>
              <a:rPr lang="zh-TW" altLang="en-US" sz="2400" dirty="0" smtClean="0">
                <a:solidFill>
                  <a:schemeClr val="accent3">
                    <a:lumMod val="50000"/>
                  </a:schemeClr>
                </a:solidFill>
                <a:latin typeface="微軟正黑體" panose="020B0604030504040204" pitchFamily="34" charset="-120"/>
                <a:ea typeface="微軟正黑體" panose="020B0604030504040204" pitchFamily="34" charset="-120"/>
              </a:rPr>
              <a:t>。</a:t>
            </a:r>
            <a:endParaRPr lang="en-US" altLang="zh-TW" sz="2400" dirty="0" smtClean="0">
              <a:solidFill>
                <a:schemeClr val="accent3">
                  <a:lumMod val="50000"/>
                </a:schemeClr>
              </a:solidFill>
              <a:latin typeface="微軟正黑體" panose="020B0604030504040204" pitchFamily="34" charset="-120"/>
              <a:ea typeface="微軟正黑體" panose="020B0604030504040204" pitchFamily="34" charset="-120"/>
            </a:endParaRPr>
          </a:p>
          <a:p>
            <a:pPr marL="285750" indent="-285750" algn="just">
              <a:buFont typeface="Wingdings" panose="05000000000000000000" pitchFamily="2" charset="2"/>
              <a:buChar char="Ø"/>
            </a:pPr>
            <a:r>
              <a:rPr lang="zh-TW" altLang="en-US" sz="2400" dirty="0" smtClean="0">
                <a:solidFill>
                  <a:schemeClr val="accent3">
                    <a:lumMod val="50000"/>
                  </a:schemeClr>
                </a:solidFill>
                <a:latin typeface="微軟正黑體" panose="020B0604030504040204" pitchFamily="34" charset="-120"/>
                <a:ea typeface="微軟正黑體" panose="020B0604030504040204" pitchFamily="34" charset="-120"/>
              </a:rPr>
              <a:t>鼠</a:t>
            </a:r>
            <a:r>
              <a:rPr lang="zh-TW" altLang="en-US" sz="2400" dirty="0">
                <a:solidFill>
                  <a:schemeClr val="accent3">
                    <a:lumMod val="50000"/>
                  </a:schemeClr>
                </a:solidFill>
                <a:latin typeface="微軟正黑體" panose="020B0604030504040204" pitchFamily="34" charset="-120"/>
                <a:ea typeface="微軟正黑體" panose="020B0604030504040204" pitchFamily="34" charset="-120"/>
              </a:rPr>
              <a:t>屍會存留在酒精混合物中直至工作人員清理，此設計可防止老鼠身上的病毒擴散，安全衞生</a:t>
            </a:r>
            <a:r>
              <a:rPr lang="zh-TW" altLang="en-US" sz="2400" dirty="0" smtClean="0">
                <a:solidFill>
                  <a:schemeClr val="accent3">
                    <a:lumMod val="50000"/>
                  </a:schemeClr>
                </a:solidFill>
                <a:latin typeface="微軟正黑體" panose="020B0604030504040204" pitchFamily="34" charset="-120"/>
                <a:ea typeface="微軟正黑體" panose="020B0604030504040204" pitchFamily="34" charset="-120"/>
              </a:rPr>
              <a:t>。</a:t>
            </a:r>
            <a:endParaRPr lang="en-US" altLang="zh-TW" sz="2400" dirty="0" smtClean="0">
              <a:solidFill>
                <a:schemeClr val="accent3">
                  <a:lumMod val="50000"/>
                </a:schemeClr>
              </a:solidFill>
              <a:latin typeface="微軟正黑體" panose="020B0604030504040204" pitchFamily="34" charset="-120"/>
              <a:ea typeface="微軟正黑體" panose="020B0604030504040204" pitchFamily="34" charset="-120"/>
            </a:endParaRPr>
          </a:p>
        </p:txBody>
      </p:sp>
      <p:sp>
        <p:nvSpPr>
          <p:cNvPr id="15" name="Rectangle 3"/>
          <p:cNvSpPr>
            <a:spLocks noChangeArrowheads="1"/>
          </p:cNvSpPr>
          <p:nvPr/>
        </p:nvSpPr>
        <p:spPr bwMode="auto">
          <a:xfrm>
            <a:off x="1004727" y="3092743"/>
            <a:ext cx="24591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22300" algn="l"/>
                <a:tab pos="711200" algn="l"/>
              </a:tabLst>
              <a:defRPr>
                <a:solidFill>
                  <a:schemeClr val="tx1"/>
                </a:solidFill>
                <a:latin typeface="Arial" panose="020B0604020202020204" pitchFamily="34" charset="0"/>
              </a:defRPr>
            </a:lvl1pPr>
            <a:lvl2pPr eaLnBrk="0" fontAlgn="base" hangingPunct="0">
              <a:spcBef>
                <a:spcPct val="0"/>
              </a:spcBef>
              <a:spcAft>
                <a:spcPct val="0"/>
              </a:spcAft>
              <a:tabLst>
                <a:tab pos="622300" algn="l"/>
                <a:tab pos="711200" algn="l"/>
              </a:tabLst>
              <a:defRPr>
                <a:solidFill>
                  <a:schemeClr val="tx1"/>
                </a:solidFill>
                <a:latin typeface="Arial" panose="020B0604020202020204" pitchFamily="34" charset="0"/>
              </a:defRPr>
            </a:lvl2pPr>
            <a:lvl3pPr eaLnBrk="0" fontAlgn="base" hangingPunct="0">
              <a:spcBef>
                <a:spcPct val="0"/>
              </a:spcBef>
              <a:spcAft>
                <a:spcPct val="0"/>
              </a:spcAft>
              <a:tabLst>
                <a:tab pos="622300" algn="l"/>
                <a:tab pos="711200" algn="l"/>
              </a:tabLst>
              <a:defRPr>
                <a:solidFill>
                  <a:schemeClr val="tx1"/>
                </a:solidFill>
                <a:latin typeface="Arial" panose="020B0604020202020204" pitchFamily="34" charset="0"/>
              </a:defRPr>
            </a:lvl3pPr>
            <a:lvl4pPr eaLnBrk="0" fontAlgn="base" hangingPunct="0">
              <a:spcBef>
                <a:spcPct val="0"/>
              </a:spcBef>
              <a:spcAft>
                <a:spcPct val="0"/>
              </a:spcAft>
              <a:tabLst>
                <a:tab pos="622300" algn="l"/>
                <a:tab pos="711200" algn="l"/>
              </a:tabLst>
              <a:defRPr>
                <a:solidFill>
                  <a:schemeClr val="tx1"/>
                </a:solidFill>
                <a:latin typeface="Arial" panose="020B0604020202020204" pitchFamily="34" charset="0"/>
              </a:defRPr>
            </a:lvl4pPr>
            <a:lvl5pPr eaLnBrk="0" fontAlgn="base" hangingPunct="0">
              <a:spcBef>
                <a:spcPct val="0"/>
              </a:spcBef>
              <a:spcAft>
                <a:spcPct val="0"/>
              </a:spcAft>
              <a:tabLst>
                <a:tab pos="622300" algn="l"/>
                <a:tab pos="711200" algn="l"/>
              </a:tabLst>
              <a:defRPr>
                <a:solidFill>
                  <a:schemeClr val="tx1"/>
                </a:solidFill>
                <a:latin typeface="Arial" panose="020B0604020202020204" pitchFamily="34" charset="0"/>
              </a:defRPr>
            </a:lvl5pPr>
            <a:lvl6pPr eaLnBrk="0" fontAlgn="base" hangingPunct="0">
              <a:spcBef>
                <a:spcPct val="0"/>
              </a:spcBef>
              <a:spcAft>
                <a:spcPct val="0"/>
              </a:spcAft>
              <a:tabLst>
                <a:tab pos="622300" algn="l"/>
                <a:tab pos="711200" algn="l"/>
              </a:tabLst>
              <a:defRPr>
                <a:solidFill>
                  <a:schemeClr val="tx1"/>
                </a:solidFill>
                <a:latin typeface="Arial" panose="020B0604020202020204" pitchFamily="34" charset="0"/>
              </a:defRPr>
            </a:lvl6pPr>
            <a:lvl7pPr eaLnBrk="0" fontAlgn="base" hangingPunct="0">
              <a:spcBef>
                <a:spcPct val="0"/>
              </a:spcBef>
              <a:spcAft>
                <a:spcPct val="0"/>
              </a:spcAft>
              <a:tabLst>
                <a:tab pos="622300" algn="l"/>
                <a:tab pos="711200" algn="l"/>
              </a:tabLst>
              <a:defRPr>
                <a:solidFill>
                  <a:schemeClr val="tx1"/>
                </a:solidFill>
                <a:latin typeface="Arial" panose="020B0604020202020204" pitchFamily="34" charset="0"/>
              </a:defRPr>
            </a:lvl7pPr>
            <a:lvl8pPr eaLnBrk="0" fontAlgn="base" hangingPunct="0">
              <a:spcBef>
                <a:spcPct val="0"/>
              </a:spcBef>
              <a:spcAft>
                <a:spcPct val="0"/>
              </a:spcAft>
              <a:tabLst>
                <a:tab pos="622300" algn="l"/>
                <a:tab pos="711200" algn="l"/>
              </a:tabLst>
              <a:defRPr>
                <a:solidFill>
                  <a:schemeClr val="tx1"/>
                </a:solidFill>
                <a:latin typeface="Arial" panose="020B0604020202020204" pitchFamily="34" charset="0"/>
              </a:defRPr>
            </a:lvl8pPr>
            <a:lvl9pPr eaLnBrk="0" fontAlgn="base" hangingPunct="0">
              <a:spcBef>
                <a:spcPct val="0"/>
              </a:spcBef>
              <a:spcAft>
                <a:spcPct val="0"/>
              </a:spcAft>
              <a:tabLst>
                <a:tab pos="622300" algn="l"/>
                <a:tab pos="711200" algn="l"/>
              </a:tabLst>
              <a:defRPr>
                <a:solidFill>
                  <a:schemeClr val="tx1"/>
                </a:solidFill>
                <a:latin typeface="Arial" panose="020B0604020202020204" pitchFamily="34" charset="0"/>
              </a:defRPr>
            </a:lvl9pPr>
          </a:lstStyle>
          <a:p>
            <a:pPr lvl="0" defTabSz="914400"/>
            <a:r>
              <a:rPr lang="zh-TW" altLang="en-US" sz="2000" dirty="0">
                <a:solidFill>
                  <a:schemeClr val="accent3">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圖四：酒精捕鼠器</a:t>
            </a:r>
            <a:endParaRPr kumimoji="0" lang="zh-TW" altLang="en-GB" sz="2000" b="0" i="0" u="none" strike="noStrike" cap="none" normalizeH="0" baseline="0" dirty="0" smtClean="0">
              <a:ln>
                <a:noFill/>
              </a:ln>
              <a:solidFill>
                <a:schemeClr val="accent3">
                  <a:lumMod val="50000"/>
                </a:schemeClr>
              </a:solidFill>
              <a:effectLst/>
              <a:ea typeface="微軟正黑體" panose="020B0604030504040204" pitchFamily="34" charset="-120"/>
            </a:endParaRPr>
          </a:p>
        </p:txBody>
      </p:sp>
      <p:pic>
        <p:nvPicPr>
          <p:cNvPr id="11" name="圖片 10"/>
          <p:cNvPicPr/>
          <p:nvPr/>
        </p:nvPicPr>
        <p:blipFill>
          <a:blip r:embed="rId2">
            <a:extLst>
              <a:ext uri="{28A0092B-C50C-407E-A947-70E740481C1C}">
                <a14:useLocalDpi xmlns:a14="http://schemas.microsoft.com/office/drawing/2010/main" val="0"/>
              </a:ext>
            </a:extLst>
          </a:blip>
          <a:srcRect/>
          <a:stretch>
            <a:fillRect/>
          </a:stretch>
        </p:blipFill>
        <p:spPr bwMode="auto">
          <a:xfrm>
            <a:off x="1464999" y="1072302"/>
            <a:ext cx="1245381" cy="1949056"/>
          </a:xfrm>
          <a:prstGeom prst="rect">
            <a:avLst/>
          </a:prstGeom>
          <a:noFill/>
        </p:spPr>
      </p:pic>
      <p:pic>
        <p:nvPicPr>
          <p:cNvPr id="16" name="圖片 15"/>
          <p:cNvPicPr/>
          <p:nvPr/>
        </p:nvPicPr>
        <p:blipFill>
          <a:blip r:embed="rId3">
            <a:extLst>
              <a:ext uri="{28A0092B-C50C-407E-A947-70E740481C1C}">
                <a14:useLocalDpi xmlns:a14="http://schemas.microsoft.com/office/drawing/2010/main" val="0"/>
              </a:ext>
            </a:extLst>
          </a:blip>
          <a:srcRect/>
          <a:stretch>
            <a:fillRect/>
          </a:stretch>
        </p:blipFill>
        <p:spPr bwMode="auto">
          <a:xfrm>
            <a:off x="5155473" y="1072301"/>
            <a:ext cx="1337407" cy="1949056"/>
          </a:xfrm>
          <a:prstGeom prst="rect">
            <a:avLst/>
          </a:prstGeom>
          <a:noFill/>
        </p:spPr>
      </p:pic>
      <p:sp>
        <p:nvSpPr>
          <p:cNvPr id="18" name="Rectangle 3"/>
          <p:cNvSpPr>
            <a:spLocks noChangeArrowheads="1"/>
          </p:cNvSpPr>
          <p:nvPr/>
        </p:nvSpPr>
        <p:spPr bwMode="auto">
          <a:xfrm>
            <a:off x="3773562" y="3117948"/>
            <a:ext cx="378687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22300" algn="l"/>
                <a:tab pos="711200" algn="l"/>
              </a:tabLst>
              <a:defRPr>
                <a:solidFill>
                  <a:schemeClr val="tx1"/>
                </a:solidFill>
                <a:latin typeface="Arial" panose="020B0604020202020204" pitchFamily="34" charset="0"/>
              </a:defRPr>
            </a:lvl1pPr>
            <a:lvl2pPr eaLnBrk="0" fontAlgn="base" hangingPunct="0">
              <a:spcBef>
                <a:spcPct val="0"/>
              </a:spcBef>
              <a:spcAft>
                <a:spcPct val="0"/>
              </a:spcAft>
              <a:tabLst>
                <a:tab pos="622300" algn="l"/>
                <a:tab pos="711200" algn="l"/>
              </a:tabLst>
              <a:defRPr>
                <a:solidFill>
                  <a:schemeClr val="tx1"/>
                </a:solidFill>
                <a:latin typeface="Arial" panose="020B0604020202020204" pitchFamily="34" charset="0"/>
              </a:defRPr>
            </a:lvl2pPr>
            <a:lvl3pPr eaLnBrk="0" fontAlgn="base" hangingPunct="0">
              <a:spcBef>
                <a:spcPct val="0"/>
              </a:spcBef>
              <a:spcAft>
                <a:spcPct val="0"/>
              </a:spcAft>
              <a:tabLst>
                <a:tab pos="622300" algn="l"/>
                <a:tab pos="711200" algn="l"/>
              </a:tabLst>
              <a:defRPr>
                <a:solidFill>
                  <a:schemeClr val="tx1"/>
                </a:solidFill>
                <a:latin typeface="Arial" panose="020B0604020202020204" pitchFamily="34" charset="0"/>
              </a:defRPr>
            </a:lvl3pPr>
            <a:lvl4pPr eaLnBrk="0" fontAlgn="base" hangingPunct="0">
              <a:spcBef>
                <a:spcPct val="0"/>
              </a:spcBef>
              <a:spcAft>
                <a:spcPct val="0"/>
              </a:spcAft>
              <a:tabLst>
                <a:tab pos="622300" algn="l"/>
                <a:tab pos="711200" algn="l"/>
              </a:tabLst>
              <a:defRPr>
                <a:solidFill>
                  <a:schemeClr val="tx1"/>
                </a:solidFill>
                <a:latin typeface="Arial" panose="020B0604020202020204" pitchFamily="34" charset="0"/>
              </a:defRPr>
            </a:lvl4pPr>
            <a:lvl5pPr eaLnBrk="0" fontAlgn="base" hangingPunct="0">
              <a:spcBef>
                <a:spcPct val="0"/>
              </a:spcBef>
              <a:spcAft>
                <a:spcPct val="0"/>
              </a:spcAft>
              <a:tabLst>
                <a:tab pos="622300" algn="l"/>
                <a:tab pos="711200" algn="l"/>
              </a:tabLst>
              <a:defRPr>
                <a:solidFill>
                  <a:schemeClr val="tx1"/>
                </a:solidFill>
                <a:latin typeface="Arial" panose="020B0604020202020204" pitchFamily="34" charset="0"/>
              </a:defRPr>
            </a:lvl5pPr>
            <a:lvl6pPr eaLnBrk="0" fontAlgn="base" hangingPunct="0">
              <a:spcBef>
                <a:spcPct val="0"/>
              </a:spcBef>
              <a:spcAft>
                <a:spcPct val="0"/>
              </a:spcAft>
              <a:tabLst>
                <a:tab pos="622300" algn="l"/>
                <a:tab pos="711200" algn="l"/>
              </a:tabLst>
              <a:defRPr>
                <a:solidFill>
                  <a:schemeClr val="tx1"/>
                </a:solidFill>
                <a:latin typeface="Arial" panose="020B0604020202020204" pitchFamily="34" charset="0"/>
              </a:defRPr>
            </a:lvl6pPr>
            <a:lvl7pPr eaLnBrk="0" fontAlgn="base" hangingPunct="0">
              <a:spcBef>
                <a:spcPct val="0"/>
              </a:spcBef>
              <a:spcAft>
                <a:spcPct val="0"/>
              </a:spcAft>
              <a:tabLst>
                <a:tab pos="622300" algn="l"/>
                <a:tab pos="711200" algn="l"/>
              </a:tabLst>
              <a:defRPr>
                <a:solidFill>
                  <a:schemeClr val="tx1"/>
                </a:solidFill>
                <a:latin typeface="Arial" panose="020B0604020202020204" pitchFamily="34" charset="0"/>
              </a:defRPr>
            </a:lvl7pPr>
            <a:lvl8pPr eaLnBrk="0" fontAlgn="base" hangingPunct="0">
              <a:spcBef>
                <a:spcPct val="0"/>
              </a:spcBef>
              <a:spcAft>
                <a:spcPct val="0"/>
              </a:spcAft>
              <a:tabLst>
                <a:tab pos="622300" algn="l"/>
                <a:tab pos="711200" algn="l"/>
              </a:tabLst>
              <a:defRPr>
                <a:solidFill>
                  <a:schemeClr val="tx1"/>
                </a:solidFill>
                <a:latin typeface="Arial" panose="020B0604020202020204" pitchFamily="34" charset="0"/>
              </a:defRPr>
            </a:lvl8pPr>
            <a:lvl9pPr eaLnBrk="0" fontAlgn="base" hangingPunct="0">
              <a:spcBef>
                <a:spcPct val="0"/>
              </a:spcBef>
              <a:spcAft>
                <a:spcPct val="0"/>
              </a:spcAft>
              <a:tabLst>
                <a:tab pos="622300" algn="l"/>
                <a:tab pos="711200" algn="l"/>
              </a:tabLst>
              <a:defRPr>
                <a:solidFill>
                  <a:schemeClr val="tx1"/>
                </a:solidFill>
                <a:latin typeface="Arial" panose="020B0604020202020204" pitchFamily="34" charset="0"/>
              </a:defRPr>
            </a:lvl9pPr>
          </a:lstStyle>
          <a:p>
            <a:pPr lvl="0" defTabSz="914400"/>
            <a:r>
              <a:rPr lang="zh-TW" altLang="en-US" sz="2000" dirty="0">
                <a:solidFill>
                  <a:schemeClr val="accent3">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圖五：酒精捕鼠器誘使</a:t>
            </a:r>
            <a:r>
              <a:rPr lang="zh-TW" altLang="en-US" sz="2000" dirty="0" smtClean="0">
                <a:solidFill>
                  <a:schemeClr val="accent3">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老鼠攀爬</a:t>
            </a:r>
            <a:endParaRPr lang="en-US" altLang="zh-TW" sz="2000" dirty="0" smtClean="0">
              <a:solidFill>
                <a:schemeClr val="accent3">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lvl="0" defTabSz="914400"/>
            <a:r>
              <a:rPr lang="zh-TW" altLang="en-US" sz="2000" dirty="0" smtClean="0">
                <a:solidFill>
                  <a:schemeClr val="accent3">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至上方機關</a:t>
            </a:r>
            <a:r>
              <a:rPr lang="zh-TW" altLang="en-US" sz="2000" dirty="0">
                <a:solidFill>
                  <a:schemeClr val="accent3">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的梯子</a:t>
            </a:r>
            <a:endParaRPr kumimoji="0" lang="zh-TW" altLang="en-GB" sz="2000" b="0" i="0" u="none" strike="noStrike" cap="none" normalizeH="0" baseline="0" dirty="0" smtClean="0">
              <a:ln>
                <a:noFill/>
              </a:ln>
              <a:solidFill>
                <a:schemeClr val="accent3">
                  <a:lumMod val="50000"/>
                </a:schemeClr>
              </a:solidFill>
              <a:effectLst/>
              <a:ea typeface="微軟正黑體" panose="020B0604030504040204" pitchFamily="34" charset="-120"/>
            </a:endParaRPr>
          </a:p>
        </p:txBody>
      </p:sp>
      <p:pic>
        <p:nvPicPr>
          <p:cNvPr id="17" name="圖片 16"/>
          <p:cNvPicPr/>
          <p:nvPr/>
        </p:nvPicPr>
        <p:blipFill>
          <a:blip r:embed="rId4">
            <a:extLst>
              <a:ext uri="{28A0092B-C50C-407E-A947-70E740481C1C}">
                <a14:useLocalDpi xmlns:a14="http://schemas.microsoft.com/office/drawing/2010/main" val="0"/>
              </a:ext>
            </a:extLst>
          </a:blip>
          <a:srcRect/>
          <a:stretch>
            <a:fillRect/>
          </a:stretch>
        </p:blipFill>
        <p:spPr bwMode="auto">
          <a:xfrm>
            <a:off x="9310416" y="1080650"/>
            <a:ext cx="1271091" cy="1940707"/>
          </a:xfrm>
          <a:prstGeom prst="rect">
            <a:avLst/>
          </a:prstGeom>
          <a:noFill/>
        </p:spPr>
      </p:pic>
      <p:sp>
        <p:nvSpPr>
          <p:cNvPr id="19" name="Rectangle 3"/>
          <p:cNvSpPr>
            <a:spLocks noChangeArrowheads="1"/>
          </p:cNvSpPr>
          <p:nvPr/>
        </p:nvSpPr>
        <p:spPr bwMode="auto">
          <a:xfrm>
            <a:off x="8116530" y="3117948"/>
            <a:ext cx="325223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22300" algn="l"/>
                <a:tab pos="711200" algn="l"/>
              </a:tabLst>
              <a:defRPr>
                <a:solidFill>
                  <a:schemeClr val="tx1"/>
                </a:solidFill>
                <a:latin typeface="Arial" panose="020B0604020202020204" pitchFamily="34" charset="0"/>
              </a:defRPr>
            </a:lvl1pPr>
            <a:lvl2pPr eaLnBrk="0" fontAlgn="base" hangingPunct="0">
              <a:spcBef>
                <a:spcPct val="0"/>
              </a:spcBef>
              <a:spcAft>
                <a:spcPct val="0"/>
              </a:spcAft>
              <a:tabLst>
                <a:tab pos="622300" algn="l"/>
                <a:tab pos="711200" algn="l"/>
              </a:tabLst>
              <a:defRPr>
                <a:solidFill>
                  <a:schemeClr val="tx1"/>
                </a:solidFill>
                <a:latin typeface="Arial" panose="020B0604020202020204" pitchFamily="34" charset="0"/>
              </a:defRPr>
            </a:lvl2pPr>
            <a:lvl3pPr eaLnBrk="0" fontAlgn="base" hangingPunct="0">
              <a:spcBef>
                <a:spcPct val="0"/>
              </a:spcBef>
              <a:spcAft>
                <a:spcPct val="0"/>
              </a:spcAft>
              <a:tabLst>
                <a:tab pos="622300" algn="l"/>
                <a:tab pos="711200" algn="l"/>
              </a:tabLst>
              <a:defRPr>
                <a:solidFill>
                  <a:schemeClr val="tx1"/>
                </a:solidFill>
                <a:latin typeface="Arial" panose="020B0604020202020204" pitchFamily="34" charset="0"/>
              </a:defRPr>
            </a:lvl3pPr>
            <a:lvl4pPr eaLnBrk="0" fontAlgn="base" hangingPunct="0">
              <a:spcBef>
                <a:spcPct val="0"/>
              </a:spcBef>
              <a:spcAft>
                <a:spcPct val="0"/>
              </a:spcAft>
              <a:tabLst>
                <a:tab pos="622300" algn="l"/>
                <a:tab pos="711200" algn="l"/>
              </a:tabLst>
              <a:defRPr>
                <a:solidFill>
                  <a:schemeClr val="tx1"/>
                </a:solidFill>
                <a:latin typeface="Arial" panose="020B0604020202020204" pitchFamily="34" charset="0"/>
              </a:defRPr>
            </a:lvl4pPr>
            <a:lvl5pPr eaLnBrk="0" fontAlgn="base" hangingPunct="0">
              <a:spcBef>
                <a:spcPct val="0"/>
              </a:spcBef>
              <a:spcAft>
                <a:spcPct val="0"/>
              </a:spcAft>
              <a:tabLst>
                <a:tab pos="622300" algn="l"/>
                <a:tab pos="711200" algn="l"/>
              </a:tabLst>
              <a:defRPr>
                <a:solidFill>
                  <a:schemeClr val="tx1"/>
                </a:solidFill>
                <a:latin typeface="Arial" panose="020B0604020202020204" pitchFamily="34" charset="0"/>
              </a:defRPr>
            </a:lvl5pPr>
            <a:lvl6pPr eaLnBrk="0" fontAlgn="base" hangingPunct="0">
              <a:spcBef>
                <a:spcPct val="0"/>
              </a:spcBef>
              <a:spcAft>
                <a:spcPct val="0"/>
              </a:spcAft>
              <a:tabLst>
                <a:tab pos="622300" algn="l"/>
                <a:tab pos="711200" algn="l"/>
              </a:tabLst>
              <a:defRPr>
                <a:solidFill>
                  <a:schemeClr val="tx1"/>
                </a:solidFill>
                <a:latin typeface="Arial" panose="020B0604020202020204" pitchFamily="34" charset="0"/>
              </a:defRPr>
            </a:lvl6pPr>
            <a:lvl7pPr eaLnBrk="0" fontAlgn="base" hangingPunct="0">
              <a:spcBef>
                <a:spcPct val="0"/>
              </a:spcBef>
              <a:spcAft>
                <a:spcPct val="0"/>
              </a:spcAft>
              <a:tabLst>
                <a:tab pos="622300" algn="l"/>
                <a:tab pos="711200" algn="l"/>
              </a:tabLst>
              <a:defRPr>
                <a:solidFill>
                  <a:schemeClr val="tx1"/>
                </a:solidFill>
                <a:latin typeface="Arial" panose="020B0604020202020204" pitchFamily="34" charset="0"/>
              </a:defRPr>
            </a:lvl7pPr>
            <a:lvl8pPr eaLnBrk="0" fontAlgn="base" hangingPunct="0">
              <a:spcBef>
                <a:spcPct val="0"/>
              </a:spcBef>
              <a:spcAft>
                <a:spcPct val="0"/>
              </a:spcAft>
              <a:tabLst>
                <a:tab pos="622300" algn="l"/>
                <a:tab pos="711200" algn="l"/>
              </a:tabLst>
              <a:defRPr>
                <a:solidFill>
                  <a:schemeClr val="tx1"/>
                </a:solidFill>
                <a:latin typeface="Arial" panose="020B0604020202020204" pitchFamily="34" charset="0"/>
              </a:defRPr>
            </a:lvl8pPr>
            <a:lvl9pPr eaLnBrk="0" fontAlgn="base" hangingPunct="0">
              <a:spcBef>
                <a:spcPct val="0"/>
              </a:spcBef>
              <a:spcAft>
                <a:spcPct val="0"/>
              </a:spcAft>
              <a:tabLst>
                <a:tab pos="622300" algn="l"/>
                <a:tab pos="711200" algn="l"/>
              </a:tabLst>
              <a:defRPr>
                <a:solidFill>
                  <a:schemeClr val="tx1"/>
                </a:solidFill>
                <a:latin typeface="Arial" panose="020B0604020202020204" pitchFamily="34" charset="0"/>
              </a:defRPr>
            </a:lvl9pPr>
          </a:lstStyle>
          <a:p>
            <a:pPr lvl="0" defTabSz="914400"/>
            <a:r>
              <a:rPr lang="zh-TW" altLang="en-US" sz="2000" dirty="0">
                <a:solidFill>
                  <a:schemeClr val="accent3">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圖六：底部盛有</a:t>
            </a:r>
            <a:r>
              <a:rPr lang="zh-TW" altLang="en-US" sz="2000" dirty="0" smtClean="0">
                <a:solidFill>
                  <a:schemeClr val="accent3">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酒精混合物</a:t>
            </a:r>
            <a:endParaRPr lang="en-US" altLang="zh-TW" sz="2000" dirty="0" smtClean="0">
              <a:solidFill>
                <a:schemeClr val="accent3">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lvl="0" defTabSz="914400"/>
            <a:r>
              <a:rPr lang="zh-TW" altLang="en-US" sz="2000" dirty="0" smtClean="0">
                <a:solidFill>
                  <a:schemeClr val="accent3">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的</a:t>
            </a:r>
            <a:r>
              <a:rPr lang="zh-TW" altLang="en-US" sz="2000" dirty="0">
                <a:solidFill>
                  <a:schemeClr val="accent3">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容器</a:t>
            </a:r>
            <a:endParaRPr kumimoji="0" lang="zh-TW" altLang="en-GB" sz="2000" b="0" i="0" u="none" strike="noStrike" cap="none" normalizeH="0" baseline="0" dirty="0" smtClean="0">
              <a:ln>
                <a:noFill/>
              </a:ln>
              <a:solidFill>
                <a:schemeClr val="accent3">
                  <a:lumMod val="50000"/>
                </a:schemeClr>
              </a:solidFill>
              <a:effectLst/>
              <a:ea typeface="微軟正黑體" panose="020B0604030504040204" pitchFamily="34" charset="-120"/>
            </a:endParaRPr>
          </a:p>
        </p:txBody>
      </p:sp>
      <p:sp>
        <p:nvSpPr>
          <p:cNvPr id="6" name="投影片編號版面配置區 5"/>
          <p:cNvSpPr>
            <a:spLocks noGrp="1"/>
          </p:cNvSpPr>
          <p:nvPr>
            <p:ph type="sldNum" sz="quarter" idx="12"/>
          </p:nvPr>
        </p:nvSpPr>
        <p:spPr/>
        <p:txBody>
          <a:bodyPr/>
          <a:lstStyle/>
          <a:p>
            <a:fld id="{629637A9-119A-49DA-BD12-AAC58B377D80}" type="slidenum">
              <a:rPr lang="en-US" smtClean="0"/>
              <a:t>6</a:t>
            </a:fld>
            <a:endParaRPr lang="en-US" dirty="0"/>
          </a:p>
        </p:txBody>
      </p:sp>
    </p:spTree>
    <p:extLst>
      <p:ext uri="{BB962C8B-B14F-4D97-AF65-F5344CB8AC3E}">
        <p14:creationId xmlns:p14="http://schemas.microsoft.com/office/powerpoint/2010/main" val="23320041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93200" y="262800"/>
            <a:ext cx="10923183" cy="1938992"/>
          </a:xfrm>
          <a:prstGeom prst="rect">
            <a:avLst/>
          </a:prstGeom>
          <a:noFill/>
        </p:spPr>
        <p:txBody>
          <a:bodyPr wrap="none" lIns="91440" tIns="45720" rIns="91440" bIns="45720">
            <a:spAutoFit/>
          </a:bodyPr>
          <a:lstStyle/>
          <a:p>
            <a:pPr algn="ctr"/>
            <a:r>
              <a:rPr lang="zh-TW" altLang="en-US" sz="4000" b="1" dirty="0" smtClean="0">
                <a:ln w="0"/>
                <a:solidFill>
                  <a:schemeClr val="accent3">
                    <a:lumMod val="50000"/>
                  </a:schemeClr>
                </a:solidFill>
                <a:latin typeface="微軟正黑體" panose="020B0604030504040204" pitchFamily="34" charset="-120"/>
                <a:ea typeface="微軟正黑體" panose="020B0604030504040204" pitchFamily="34" charset="-120"/>
              </a:rPr>
              <a:t>新型</a:t>
            </a:r>
            <a:r>
              <a:rPr lang="zh-TW" altLang="en-US" sz="4000" b="1" dirty="0">
                <a:ln w="0"/>
                <a:solidFill>
                  <a:schemeClr val="accent3">
                    <a:lumMod val="50000"/>
                  </a:schemeClr>
                </a:solidFill>
                <a:latin typeface="微軟正黑體" panose="020B0604030504040204" pitchFamily="34" charset="-120"/>
                <a:ea typeface="微軟正黑體" panose="020B0604030504040204" pitchFamily="34" charset="-120"/>
              </a:rPr>
              <a:t>捕鼠技術和</a:t>
            </a:r>
            <a:r>
              <a:rPr lang="zh-TW" altLang="en-US" sz="4000" b="1" dirty="0" smtClean="0">
                <a:ln w="0"/>
                <a:solidFill>
                  <a:schemeClr val="accent3">
                    <a:lumMod val="50000"/>
                  </a:schemeClr>
                </a:solidFill>
                <a:latin typeface="微軟正黑體" panose="020B0604030504040204" pitchFamily="34" charset="-120"/>
                <a:ea typeface="微軟正黑體" panose="020B0604030504040204" pitchFamily="34" charset="-120"/>
              </a:rPr>
              <a:t>工具</a:t>
            </a:r>
            <a:r>
              <a:rPr lang="en-US" altLang="zh-TW" sz="4000" b="1" dirty="0" smtClean="0">
                <a:ln w="0"/>
                <a:solidFill>
                  <a:schemeClr val="accent3">
                    <a:lumMod val="50000"/>
                  </a:schemeClr>
                </a:solidFill>
                <a:latin typeface="微軟正黑體" panose="020B0604030504040204" pitchFamily="34" charset="-120"/>
                <a:ea typeface="微軟正黑體" panose="020B0604030504040204" pitchFamily="34" charset="-120"/>
              </a:rPr>
              <a:t>-</a:t>
            </a:r>
            <a:r>
              <a:rPr lang="zh-TW" altLang="en-US" sz="4000" b="1" dirty="0" smtClean="0">
                <a:ln w="0"/>
                <a:solidFill>
                  <a:schemeClr val="accent3">
                    <a:lumMod val="50000"/>
                  </a:schemeClr>
                </a:solidFill>
                <a:latin typeface="微軟正黑體" panose="020B0604030504040204" pitchFamily="34" charset="-120"/>
                <a:ea typeface="微軟正黑體" panose="020B0604030504040204" pitchFamily="34" charset="-120"/>
              </a:rPr>
              <a:t>熱能</a:t>
            </a:r>
            <a:r>
              <a:rPr lang="zh-TW" altLang="en-US" sz="4000" b="1" dirty="0">
                <a:ln w="0"/>
                <a:solidFill>
                  <a:schemeClr val="accent3">
                    <a:lumMod val="50000"/>
                  </a:schemeClr>
                </a:solidFill>
                <a:latin typeface="微軟正黑體" panose="020B0604030504040204" pitchFamily="34" charset="-120"/>
                <a:ea typeface="微軟正黑體" panose="020B0604030504040204" pitchFamily="34" charset="-120"/>
              </a:rPr>
              <a:t>探測攝錄機監察系統</a:t>
            </a:r>
          </a:p>
          <a:p>
            <a:pPr algn="ctr"/>
            <a:endParaRPr lang="zh-TW" altLang="en-US" sz="4000" b="1" dirty="0">
              <a:ln w="0"/>
              <a:solidFill>
                <a:schemeClr val="accent3">
                  <a:lumMod val="50000"/>
                </a:schemeClr>
              </a:solidFill>
              <a:latin typeface="微軟正黑體" panose="020B0604030504040204" pitchFamily="34" charset="-120"/>
              <a:ea typeface="微軟正黑體" panose="020B0604030504040204" pitchFamily="34" charset="-120"/>
            </a:endParaRPr>
          </a:p>
          <a:p>
            <a:pPr algn="ctr"/>
            <a:endParaRPr lang="zh-TW" altLang="en-US" sz="4000" b="1" cap="none" spc="0" dirty="0">
              <a:ln w="0"/>
              <a:solidFill>
                <a:schemeClr val="accent3">
                  <a:lumMod val="50000"/>
                </a:schemeClr>
              </a:solidFill>
              <a:effectLst/>
              <a:latin typeface="微軟正黑體" panose="020B0604030504040204" pitchFamily="34" charset="-120"/>
              <a:ea typeface="微軟正黑體" panose="020B0604030504040204" pitchFamily="34" charset="-120"/>
            </a:endParaRPr>
          </a:p>
        </p:txBody>
      </p:sp>
      <p:sp>
        <p:nvSpPr>
          <p:cNvPr id="4" name="矩形 3"/>
          <p:cNvSpPr/>
          <p:nvPr/>
        </p:nvSpPr>
        <p:spPr>
          <a:xfrm>
            <a:off x="756458" y="1512916"/>
            <a:ext cx="10665229" cy="465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latin typeface="微軟正黑體" panose="020B0604030504040204" pitchFamily="34" charset="-120"/>
              <a:ea typeface="微軟正黑體" panose="020B0604030504040204" pitchFamily="34" charset="-120"/>
            </a:endParaRPr>
          </a:p>
        </p:txBody>
      </p:sp>
      <p:sp>
        <p:nvSpPr>
          <p:cNvPr id="12" name="Rectangle 5"/>
          <p:cNvSpPr>
            <a:spLocks noChangeArrowheads="1"/>
          </p:cNvSpPr>
          <p:nvPr/>
        </p:nvSpPr>
        <p:spPr bwMode="auto">
          <a:xfrm>
            <a:off x="0" y="5713482"/>
            <a:ext cx="18473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HK" sz="1400" b="0"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
            </a:r>
            <a:br>
              <a:rPr kumimoji="0" lang="en-GB" altLang="zh-HK" sz="1400" b="0" i="0" u="none" strike="noStrike" cap="none" normalizeH="0" baseline="0" dirty="0" smtClean="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br>
            <a:endParaRPr kumimoji="0" lang="en-GB" altLang="zh-TW" sz="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zh-TW" sz="1800" b="0" i="0" u="none" strike="noStrike" cap="none" normalizeH="0" baseline="0" dirty="0" smtClean="0">
              <a:ln>
                <a:noFill/>
              </a:ln>
              <a:solidFill>
                <a:schemeClr val="tx1"/>
              </a:solidFill>
              <a:effectLst/>
              <a:latin typeface="Arial" panose="020B0604020202020204" pitchFamily="34" charset="0"/>
              <a:ea typeface="微軟正黑體" panose="020B0604030504040204" pitchFamily="34" charset="-120"/>
            </a:endParaRPr>
          </a:p>
        </p:txBody>
      </p:sp>
      <p:sp>
        <p:nvSpPr>
          <p:cNvPr id="13" name="文字方塊 12"/>
          <p:cNvSpPr txBox="1"/>
          <p:nvPr/>
        </p:nvSpPr>
        <p:spPr>
          <a:xfrm>
            <a:off x="267787" y="5113317"/>
            <a:ext cx="11435542" cy="1200329"/>
          </a:xfrm>
          <a:prstGeom prst="rect">
            <a:avLst/>
          </a:prstGeom>
          <a:noFill/>
        </p:spPr>
        <p:txBody>
          <a:bodyPr wrap="square" rtlCol="0">
            <a:spAutoFit/>
          </a:bodyPr>
          <a:lstStyle/>
          <a:p>
            <a:pPr marL="285750" indent="-285750" algn="just">
              <a:buFont typeface="Wingdings" panose="05000000000000000000" pitchFamily="2" charset="2"/>
              <a:buChar char="Ø"/>
            </a:pPr>
            <a:r>
              <a:rPr lang="zh-TW" altLang="en-US" sz="2400" dirty="0">
                <a:solidFill>
                  <a:schemeClr val="accent3">
                    <a:lumMod val="50000"/>
                  </a:schemeClr>
                </a:solidFill>
                <a:latin typeface="微軟正黑體" panose="020B0604030504040204" pitchFamily="34" charset="-120"/>
                <a:ea typeface="微軟正黑體" panose="020B0604030504040204" pitchFamily="34" charset="-120"/>
              </a:rPr>
              <a:t>熱能探測攝錄</a:t>
            </a:r>
            <a:r>
              <a:rPr lang="zh-TW" altLang="en-US" sz="2400" dirty="0" smtClean="0">
                <a:solidFill>
                  <a:schemeClr val="accent3">
                    <a:lumMod val="50000"/>
                  </a:schemeClr>
                </a:solidFill>
                <a:latin typeface="微軟正黑體" panose="020B0604030504040204" pitchFamily="34" charset="-120"/>
                <a:ea typeface="微軟正黑體" panose="020B0604030504040204" pitchFamily="34" charset="-120"/>
              </a:rPr>
              <a:t>機監察系統</a:t>
            </a:r>
            <a:r>
              <a:rPr lang="en-US" altLang="zh-TW" sz="2400" dirty="0" smtClean="0">
                <a:solidFill>
                  <a:schemeClr val="accent3">
                    <a:lumMod val="50000"/>
                  </a:schemeClr>
                </a:solidFill>
                <a:latin typeface="微軟正黑體" panose="020B0604030504040204" pitchFamily="34" charset="-120"/>
                <a:ea typeface="微軟正黑體" panose="020B0604030504040204" pitchFamily="34" charset="-120"/>
              </a:rPr>
              <a:t>(</a:t>
            </a:r>
            <a:r>
              <a:rPr lang="zh-TW" altLang="en-US" sz="2400" dirty="0">
                <a:solidFill>
                  <a:schemeClr val="accent3">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圖</a:t>
            </a:r>
            <a:r>
              <a:rPr lang="zh-TW" altLang="en-US" sz="2400" dirty="0" smtClean="0">
                <a:solidFill>
                  <a:schemeClr val="accent3">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七</a:t>
            </a:r>
            <a:r>
              <a:rPr lang="en-US" altLang="zh-TW" sz="2400" dirty="0" smtClean="0">
                <a:solidFill>
                  <a:schemeClr val="accent3">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smtClean="0">
                <a:solidFill>
                  <a:schemeClr val="accent3">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能</a:t>
            </a:r>
            <a:r>
              <a:rPr lang="zh-TW" altLang="en-US" sz="2400" dirty="0" smtClean="0">
                <a:solidFill>
                  <a:schemeClr val="accent3">
                    <a:lumMod val="50000"/>
                  </a:schemeClr>
                </a:solidFill>
                <a:latin typeface="微軟正黑體" panose="020B0604030504040204" pitchFamily="34" charset="-120"/>
                <a:ea typeface="微軟正黑體" panose="020B0604030504040204" pitchFamily="34" charset="-120"/>
              </a:rPr>
              <a:t>透過</a:t>
            </a:r>
            <a:r>
              <a:rPr lang="zh-TW" altLang="en-US" sz="2400" dirty="0">
                <a:solidFill>
                  <a:schemeClr val="accent3">
                    <a:lumMod val="50000"/>
                  </a:schemeClr>
                </a:solidFill>
                <a:latin typeface="微軟正黑體" panose="020B0604030504040204" pitchFamily="34" charset="-120"/>
                <a:ea typeface="微軟正黑體" panose="020B0604030504040204" pitchFamily="34" charset="-120"/>
              </a:rPr>
              <a:t>人工</a:t>
            </a:r>
            <a:r>
              <a:rPr lang="zh-TW" altLang="en-US" sz="2400" dirty="0" smtClean="0">
                <a:solidFill>
                  <a:schemeClr val="accent3">
                    <a:lumMod val="50000"/>
                  </a:schemeClr>
                </a:solidFill>
                <a:latin typeface="微軟正黑體" panose="020B0604030504040204" pitchFamily="34" charset="-120"/>
                <a:ea typeface="微軟正黑體" panose="020B0604030504040204" pitchFamily="34" charset="-120"/>
              </a:rPr>
              <a:t>智能技術分析</a:t>
            </a:r>
            <a:r>
              <a:rPr lang="zh-TW" altLang="en-US" sz="2400" dirty="0">
                <a:solidFill>
                  <a:schemeClr val="accent3">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截取的熱成</a:t>
            </a:r>
            <a:r>
              <a:rPr lang="zh-TW" altLang="en-US" sz="2400" dirty="0" smtClean="0">
                <a:solidFill>
                  <a:schemeClr val="accent3">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圖像</a:t>
            </a:r>
            <a:r>
              <a:rPr lang="en-US" altLang="zh-TW" sz="2400" dirty="0">
                <a:solidFill>
                  <a:schemeClr val="accent3">
                    <a:lumMod val="50000"/>
                  </a:schemeClr>
                </a:solidFill>
                <a:latin typeface="微軟正黑體" panose="020B0604030504040204" pitchFamily="34" charset="-120"/>
                <a:ea typeface="微軟正黑體" panose="020B0604030504040204" pitchFamily="34" charset="-120"/>
              </a:rPr>
              <a:t>(</a:t>
            </a:r>
            <a:r>
              <a:rPr lang="zh-TW" altLang="en-US" sz="2400" dirty="0">
                <a:solidFill>
                  <a:schemeClr val="accent3">
                    <a:lumMod val="50000"/>
                  </a:schemeClr>
                </a:solidFill>
                <a:latin typeface="微軟正黑體" panose="020B0604030504040204" pitchFamily="34" charset="-120"/>
                <a:ea typeface="微軟正黑體" panose="020B0604030504040204" pitchFamily="34" charset="-120"/>
              </a:rPr>
              <a:t>圖八</a:t>
            </a:r>
            <a:r>
              <a:rPr lang="en-US" altLang="zh-TW" sz="2400" dirty="0" smtClean="0">
                <a:solidFill>
                  <a:schemeClr val="accent3">
                    <a:lumMod val="50000"/>
                  </a:schemeClr>
                </a:solidFill>
                <a:latin typeface="微軟正黑體" panose="020B0604030504040204" pitchFamily="34" charset="-120"/>
                <a:ea typeface="微軟正黑體" panose="020B0604030504040204" pitchFamily="34" charset="-120"/>
              </a:rPr>
              <a:t>)</a:t>
            </a:r>
            <a:r>
              <a:rPr lang="zh-TW" altLang="en-US" sz="2400" dirty="0" smtClean="0">
                <a:solidFill>
                  <a:schemeClr val="accent3">
                    <a:lumMod val="50000"/>
                  </a:schemeClr>
                </a:solidFill>
                <a:latin typeface="微軟正黑體" panose="020B0604030504040204" pitchFamily="34" charset="-120"/>
                <a:ea typeface="微軟正黑體" panose="020B0604030504040204" pitchFamily="34" charset="-120"/>
              </a:rPr>
              <a:t>，偵測及記錄老鼠出沒的頻次、路徑和活動範圍，從而協助</a:t>
            </a:r>
            <a:r>
              <a:rPr lang="zh-TW" altLang="en-US" sz="2400" dirty="0">
                <a:solidFill>
                  <a:schemeClr val="accent3">
                    <a:lumMod val="50000"/>
                  </a:schemeClr>
                </a:solidFill>
                <a:latin typeface="微軟正黑體" panose="020B0604030504040204" pitchFamily="34" charset="-120"/>
                <a:ea typeface="微軟正黑體" panose="020B0604030504040204" pitchFamily="34" charset="-120"/>
              </a:rPr>
              <a:t>食環</a:t>
            </a:r>
            <a:r>
              <a:rPr lang="zh-TW" altLang="en-US" sz="2400" dirty="0" smtClean="0">
                <a:solidFill>
                  <a:schemeClr val="accent3">
                    <a:lumMod val="50000"/>
                  </a:schemeClr>
                </a:solidFill>
                <a:latin typeface="微軟正黑體" panose="020B0604030504040204" pitchFamily="34" charset="-120"/>
                <a:ea typeface="微軟正黑體" panose="020B0604030504040204" pitchFamily="34" charset="-120"/>
              </a:rPr>
              <a:t>署人員客觀評估鼠患情況，</a:t>
            </a:r>
            <a:r>
              <a:rPr lang="zh-TW" altLang="en-US" sz="2400" dirty="0">
                <a:solidFill>
                  <a:schemeClr val="accent3">
                    <a:lumMod val="50000"/>
                  </a:schemeClr>
                </a:solidFill>
                <a:latin typeface="微軟正黑體" panose="020B0604030504040204" pitchFamily="34" charset="-120"/>
                <a:ea typeface="微軟正黑體" panose="020B0604030504040204" pitchFamily="34" charset="-120"/>
              </a:rPr>
              <a:t>制訂更具針對性的防</a:t>
            </a:r>
            <a:r>
              <a:rPr lang="zh-TW" altLang="en-US" sz="2400" dirty="0" smtClean="0">
                <a:solidFill>
                  <a:schemeClr val="accent3">
                    <a:lumMod val="50000"/>
                  </a:schemeClr>
                </a:solidFill>
                <a:latin typeface="微軟正黑體" panose="020B0604030504040204" pitchFamily="34" charset="-120"/>
                <a:ea typeface="微軟正黑體" panose="020B0604030504040204" pitchFamily="34" charset="-120"/>
              </a:rPr>
              <a:t>鼠滅鼠</a:t>
            </a:r>
            <a:r>
              <a:rPr lang="zh-TW" altLang="en-US" sz="2400" dirty="0">
                <a:solidFill>
                  <a:schemeClr val="accent3">
                    <a:lumMod val="50000"/>
                  </a:schemeClr>
                </a:solidFill>
                <a:latin typeface="微軟正黑體" panose="020B0604030504040204" pitchFamily="34" charset="-120"/>
                <a:ea typeface="微軟正黑體" panose="020B0604030504040204" pitchFamily="34" charset="-120"/>
              </a:rPr>
              <a:t>方案</a:t>
            </a:r>
            <a:r>
              <a:rPr lang="zh-TW" altLang="en-US" sz="2400" dirty="0" smtClean="0">
                <a:solidFill>
                  <a:schemeClr val="accent3">
                    <a:lumMod val="50000"/>
                  </a:schemeClr>
                </a:solidFill>
                <a:latin typeface="微軟正黑體" panose="020B0604030504040204" pitchFamily="34" charset="-120"/>
                <a:ea typeface="微軟正黑體" panose="020B0604030504040204" pitchFamily="34" charset="-120"/>
              </a:rPr>
              <a:t>。</a:t>
            </a:r>
            <a:endParaRPr lang="zh-TW" altLang="en-US" sz="2400" dirty="0">
              <a:solidFill>
                <a:schemeClr val="accent3">
                  <a:lumMod val="50000"/>
                </a:schemeClr>
              </a:solidFill>
              <a:latin typeface="微軟正黑體" panose="020B0604030504040204" pitchFamily="34" charset="-120"/>
              <a:ea typeface="微軟正黑體" panose="020B0604030504040204" pitchFamily="34" charset="-120"/>
            </a:endParaRPr>
          </a:p>
        </p:txBody>
      </p:sp>
      <p:sp>
        <p:nvSpPr>
          <p:cNvPr id="2"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HK" altLang="en-US" dirty="0">
              <a:latin typeface="微軟正黑體" panose="020B0604030504040204" pitchFamily="34" charset="-120"/>
              <a:ea typeface="微軟正黑體" panose="020B0604030504040204" pitchFamily="34" charset="-120"/>
            </a:endParaRPr>
          </a:p>
        </p:txBody>
      </p:sp>
      <p:grpSp>
        <p:nvGrpSpPr>
          <p:cNvPr id="10" name="群組 9"/>
          <p:cNvGrpSpPr/>
          <p:nvPr/>
        </p:nvGrpSpPr>
        <p:grpSpPr>
          <a:xfrm>
            <a:off x="2517141" y="1126284"/>
            <a:ext cx="2823755" cy="3703013"/>
            <a:chOff x="737077" y="1855919"/>
            <a:chExt cx="3059646" cy="3927334"/>
          </a:xfrm>
        </p:grpSpPr>
        <p:sp>
          <p:nvSpPr>
            <p:cNvPr id="18" name="Rectangle 3"/>
            <p:cNvSpPr>
              <a:spLocks noChangeArrowheads="1"/>
            </p:cNvSpPr>
            <p:nvPr/>
          </p:nvSpPr>
          <p:spPr bwMode="auto">
            <a:xfrm>
              <a:off x="737077" y="5383143"/>
              <a:ext cx="305964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22300" algn="l"/>
                  <a:tab pos="711200" algn="l"/>
                </a:tabLst>
                <a:defRPr>
                  <a:solidFill>
                    <a:schemeClr val="tx1"/>
                  </a:solidFill>
                  <a:latin typeface="Arial" panose="020B0604020202020204" pitchFamily="34" charset="0"/>
                </a:defRPr>
              </a:lvl1pPr>
              <a:lvl2pPr eaLnBrk="0" fontAlgn="base" hangingPunct="0">
                <a:spcBef>
                  <a:spcPct val="0"/>
                </a:spcBef>
                <a:spcAft>
                  <a:spcPct val="0"/>
                </a:spcAft>
                <a:tabLst>
                  <a:tab pos="622300" algn="l"/>
                  <a:tab pos="711200" algn="l"/>
                </a:tabLst>
                <a:defRPr>
                  <a:solidFill>
                    <a:schemeClr val="tx1"/>
                  </a:solidFill>
                  <a:latin typeface="Arial" panose="020B0604020202020204" pitchFamily="34" charset="0"/>
                </a:defRPr>
              </a:lvl2pPr>
              <a:lvl3pPr eaLnBrk="0" fontAlgn="base" hangingPunct="0">
                <a:spcBef>
                  <a:spcPct val="0"/>
                </a:spcBef>
                <a:spcAft>
                  <a:spcPct val="0"/>
                </a:spcAft>
                <a:tabLst>
                  <a:tab pos="622300" algn="l"/>
                  <a:tab pos="711200" algn="l"/>
                </a:tabLst>
                <a:defRPr>
                  <a:solidFill>
                    <a:schemeClr val="tx1"/>
                  </a:solidFill>
                  <a:latin typeface="Arial" panose="020B0604020202020204" pitchFamily="34" charset="0"/>
                </a:defRPr>
              </a:lvl3pPr>
              <a:lvl4pPr eaLnBrk="0" fontAlgn="base" hangingPunct="0">
                <a:spcBef>
                  <a:spcPct val="0"/>
                </a:spcBef>
                <a:spcAft>
                  <a:spcPct val="0"/>
                </a:spcAft>
                <a:tabLst>
                  <a:tab pos="622300" algn="l"/>
                  <a:tab pos="711200" algn="l"/>
                </a:tabLst>
                <a:defRPr>
                  <a:solidFill>
                    <a:schemeClr val="tx1"/>
                  </a:solidFill>
                  <a:latin typeface="Arial" panose="020B0604020202020204" pitchFamily="34" charset="0"/>
                </a:defRPr>
              </a:lvl4pPr>
              <a:lvl5pPr eaLnBrk="0" fontAlgn="base" hangingPunct="0">
                <a:spcBef>
                  <a:spcPct val="0"/>
                </a:spcBef>
                <a:spcAft>
                  <a:spcPct val="0"/>
                </a:spcAft>
                <a:tabLst>
                  <a:tab pos="622300" algn="l"/>
                  <a:tab pos="711200" algn="l"/>
                </a:tabLst>
                <a:defRPr>
                  <a:solidFill>
                    <a:schemeClr val="tx1"/>
                  </a:solidFill>
                  <a:latin typeface="Arial" panose="020B0604020202020204" pitchFamily="34" charset="0"/>
                </a:defRPr>
              </a:lvl5pPr>
              <a:lvl6pPr eaLnBrk="0" fontAlgn="base" hangingPunct="0">
                <a:spcBef>
                  <a:spcPct val="0"/>
                </a:spcBef>
                <a:spcAft>
                  <a:spcPct val="0"/>
                </a:spcAft>
                <a:tabLst>
                  <a:tab pos="622300" algn="l"/>
                  <a:tab pos="711200" algn="l"/>
                </a:tabLst>
                <a:defRPr>
                  <a:solidFill>
                    <a:schemeClr val="tx1"/>
                  </a:solidFill>
                  <a:latin typeface="Arial" panose="020B0604020202020204" pitchFamily="34" charset="0"/>
                </a:defRPr>
              </a:lvl6pPr>
              <a:lvl7pPr eaLnBrk="0" fontAlgn="base" hangingPunct="0">
                <a:spcBef>
                  <a:spcPct val="0"/>
                </a:spcBef>
                <a:spcAft>
                  <a:spcPct val="0"/>
                </a:spcAft>
                <a:tabLst>
                  <a:tab pos="622300" algn="l"/>
                  <a:tab pos="711200" algn="l"/>
                </a:tabLst>
                <a:defRPr>
                  <a:solidFill>
                    <a:schemeClr val="tx1"/>
                  </a:solidFill>
                  <a:latin typeface="Arial" panose="020B0604020202020204" pitchFamily="34" charset="0"/>
                </a:defRPr>
              </a:lvl7pPr>
              <a:lvl8pPr eaLnBrk="0" fontAlgn="base" hangingPunct="0">
                <a:spcBef>
                  <a:spcPct val="0"/>
                </a:spcBef>
                <a:spcAft>
                  <a:spcPct val="0"/>
                </a:spcAft>
                <a:tabLst>
                  <a:tab pos="622300" algn="l"/>
                  <a:tab pos="711200" algn="l"/>
                </a:tabLst>
                <a:defRPr>
                  <a:solidFill>
                    <a:schemeClr val="tx1"/>
                  </a:solidFill>
                  <a:latin typeface="Arial" panose="020B0604020202020204" pitchFamily="34" charset="0"/>
                </a:defRPr>
              </a:lvl8pPr>
              <a:lvl9pPr eaLnBrk="0" fontAlgn="base" hangingPunct="0">
                <a:spcBef>
                  <a:spcPct val="0"/>
                </a:spcBef>
                <a:spcAft>
                  <a:spcPct val="0"/>
                </a:spcAft>
                <a:tabLst>
                  <a:tab pos="622300" algn="l"/>
                  <a:tab pos="711200" algn="l"/>
                </a:tabLst>
                <a:defRPr>
                  <a:solidFill>
                    <a:schemeClr val="tx1"/>
                  </a:solidFill>
                  <a:latin typeface="Arial" panose="020B0604020202020204" pitchFamily="34" charset="0"/>
                </a:defRPr>
              </a:lvl9pPr>
            </a:lstStyle>
            <a:p>
              <a:pPr lvl="0" algn="ctr" defTabSz="914400"/>
              <a:r>
                <a:rPr lang="zh-TW" altLang="en-US" sz="2000" dirty="0">
                  <a:solidFill>
                    <a:schemeClr val="accent3">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圖七：熱能探測攝錄</a:t>
              </a:r>
              <a:r>
                <a:rPr lang="zh-TW" altLang="en-US" sz="2000" dirty="0" smtClean="0">
                  <a:solidFill>
                    <a:schemeClr val="accent3">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機</a:t>
              </a:r>
              <a:endParaRPr kumimoji="0" lang="zh-TW" altLang="en-GB" sz="2000" b="0" i="0" u="none" strike="noStrike" cap="none" normalizeH="0" baseline="0" dirty="0" smtClean="0">
                <a:ln>
                  <a:noFill/>
                </a:ln>
                <a:solidFill>
                  <a:schemeClr val="accent3">
                    <a:lumMod val="50000"/>
                  </a:schemeClr>
                </a:solidFill>
                <a:effectLst/>
                <a:ea typeface="微軟正黑體" panose="020B0604030504040204" pitchFamily="34" charset="-120"/>
              </a:endParaRPr>
            </a:p>
          </p:txBody>
        </p:sp>
        <p:graphicFrame>
          <p:nvGraphicFramePr>
            <p:cNvPr id="7" name="物件 6"/>
            <p:cNvGraphicFramePr>
              <a:graphicFrameLocks noChangeAspect="1"/>
            </p:cNvGraphicFramePr>
            <p:nvPr>
              <p:extLst>
                <p:ext uri="{D42A27DB-BD31-4B8C-83A1-F6EECF244321}">
                  <p14:modId xmlns:p14="http://schemas.microsoft.com/office/powerpoint/2010/main" val="1261113756"/>
                </p:ext>
              </p:extLst>
            </p:nvPr>
          </p:nvGraphicFramePr>
          <p:xfrm>
            <a:off x="1469089" y="1855919"/>
            <a:ext cx="1733661" cy="3504805"/>
          </p:xfrm>
          <a:graphic>
            <a:graphicData uri="http://schemas.openxmlformats.org/presentationml/2006/ole">
              <mc:AlternateContent xmlns:mc="http://schemas.openxmlformats.org/markup-compatibility/2006">
                <mc:Choice xmlns:v="urn:schemas-microsoft-com:vml" Requires="v">
                  <p:oleObj spid="_x0000_s1083" name="點陣圖影像" r:id="rId3" imgW="2572109" imgH="5180952" progId="Paint.Picture">
                    <p:embed/>
                  </p:oleObj>
                </mc:Choice>
                <mc:Fallback>
                  <p:oleObj name="點陣圖影像" r:id="rId3" imgW="2572109" imgH="5180952" progId="Paint.Pictur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9089" y="1855919"/>
                          <a:ext cx="1733661" cy="3504805"/>
                        </a:xfrm>
                        <a:prstGeom prst="rect">
                          <a:avLst/>
                        </a:prstGeom>
                        <a:noFill/>
                        <a:extLst/>
                      </p:spPr>
                    </p:pic>
                  </p:oleObj>
                </mc:Fallback>
              </mc:AlternateContent>
            </a:graphicData>
          </a:graphic>
        </p:graphicFrame>
      </p:grpSp>
      <p:pic>
        <p:nvPicPr>
          <p:cNvPr id="14" name="圖片 13"/>
          <p:cNvPicPr/>
          <p:nvPr/>
        </p:nvPicPr>
        <p:blipFill>
          <a:blip r:embed="rId5" cstate="print">
            <a:extLst>
              <a:ext uri="{28A0092B-C50C-407E-A947-70E740481C1C}">
                <a14:useLocalDpi xmlns:a14="http://schemas.microsoft.com/office/drawing/2010/main" val="0"/>
              </a:ext>
            </a:extLst>
          </a:blip>
          <a:stretch>
            <a:fillRect/>
          </a:stretch>
        </p:blipFill>
        <p:spPr>
          <a:xfrm>
            <a:off x="6201160" y="1126284"/>
            <a:ext cx="4427217" cy="3270059"/>
          </a:xfrm>
          <a:prstGeom prst="rect">
            <a:avLst/>
          </a:prstGeom>
        </p:spPr>
      </p:pic>
      <p:sp>
        <p:nvSpPr>
          <p:cNvPr id="15" name="Rectangle 3"/>
          <p:cNvSpPr>
            <a:spLocks noChangeArrowheads="1"/>
          </p:cNvSpPr>
          <p:nvPr/>
        </p:nvSpPr>
        <p:spPr bwMode="auto">
          <a:xfrm>
            <a:off x="5610052" y="4419782"/>
            <a:ext cx="5609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22300" algn="l"/>
                <a:tab pos="711200" algn="l"/>
              </a:tabLst>
              <a:defRPr>
                <a:solidFill>
                  <a:schemeClr val="tx1"/>
                </a:solidFill>
                <a:latin typeface="Arial" panose="020B0604020202020204" pitchFamily="34" charset="0"/>
              </a:defRPr>
            </a:lvl1pPr>
            <a:lvl2pPr eaLnBrk="0" fontAlgn="base" hangingPunct="0">
              <a:spcBef>
                <a:spcPct val="0"/>
              </a:spcBef>
              <a:spcAft>
                <a:spcPct val="0"/>
              </a:spcAft>
              <a:tabLst>
                <a:tab pos="622300" algn="l"/>
                <a:tab pos="711200" algn="l"/>
              </a:tabLst>
              <a:defRPr>
                <a:solidFill>
                  <a:schemeClr val="tx1"/>
                </a:solidFill>
                <a:latin typeface="Arial" panose="020B0604020202020204" pitchFamily="34" charset="0"/>
              </a:defRPr>
            </a:lvl2pPr>
            <a:lvl3pPr eaLnBrk="0" fontAlgn="base" hangingPunct="0">
              <a:spcBef>
                <a:spcPct val="0"/>
              </a:spcBef>
              <a:spcAft>
                <a:spcPct val="0"/>
              </a:spcAft>
              <a:tabLst>
                <a:tab pos="622300" algn="l"/>
                <a:tab pos="711200" algn="l"/>
              </a:tabLst>
              <a:defRPr>
                <a:solidFill>
                  <a:schemeClr val="tx1"/>
                </a:solidFill>
                <a:latin typeface="Arial" panose="020B0604020202020204" pitchFamily="34" charset="0"/>
              </a:defRPr>
            </a:lvl3pPr>
            <a:lvl4pPr eaLnBrk="0" fontAlgn="base" hangingPunct="0">
              <a:spcBef>
                <a:spcPct val="0"/>
              </a:spcBef>
              <a:spcAft>
                <a:spcPct val="0"/>
              </a:spcAft>
              <a:tabLst>
                <a:tab pos="622300" algn="l"/>
                <a:tab pos="711200" algn="l"/>
              </a:tabLst>
              <a:defRPr>
                <a:solidFill>
                  <a:schemeClr val="tx1"/>
                </a:solidFill>
                <a:latin typeface="Arial" panose="020B0604020202020204" pitchFamily="34" charset="0"/>
              </a:defRPr>
            </a:lvl4pPr>
            <a:lvl5pPr eaLnBrk="0" fontAlgn="base" hangingPunct="0">
              <a:spcBef>
                <a:spcPct val="0"/>
              </a:spcBef>
              <a:spcAft>
                <a:spcPct val="0"/>
              </a:spcAft>
              <a:tabLst>
                <a:tab pos="622300" algn="l"/>
                <a:tab pos="711200" algn="l"/>
              </a:tabLst>
              <a:defRPr>
                <a:solidFill>
                  <a:schemeClr val="tx1"/>
                </a:solidFill>
                <a:latin typeface="Arial" panose="020B0604020202020204" pitchFamily="34" charset="0"/>
              </a:defRPr>
            </a:lvl5pPr>
            <a:lvl6pPr eaLnBrk="0" fontAlgn="base" hangingPunct="0">
              <a:spcBef>
                <a:spcPct val="0"/>
              </a:spcBef>
              <a:spcAft>
                <a:spcPct val="0"/>
              </a:spcAft>
              <a:tabLst>
                <a:tab pos="622300" algn="l"/>
                <a:tab pos="711200" algn="l"/>
              </a:tabLst>
              <a:defRPr>
                <a:solidFill>
                  <a:schemeClr val="tx1"/>
                </a:solidFill>
                <a:latin typeface="Arial" panose="020B0604020202020204" pitchFamily="34" charset="0"/>
              </a:defRPr>
            </a:lvl6pPr>
            <a:lvl7pPr eaLnBrk="0" fontAlgn="base" hangingPunct="0">
              <a:spcBef>
                <a:spcPct val="0"/>
              </a:spcBef>
              <a:spcAft>
                <a:spcPct val="0"/>
              </a:spcAft>
              <a:tabLst>
                <a:tab pos="622300" algn="l"/>
                <a:tab pos="711200" algn="l"/>
              </a:tabLst>
              <a:defRPr>
                <a:solidFill>
                  <a:schemeClr val="tx1"/>
                </a:solidFill>
                <a:latin typeface="Arial" panose="020B0604020202020204" pitchFamily="34" charset="0"/>
              </a:defRPr>
            </a:lvl7pPr>
            <a:lvl8pPr eaLnBrk="0" fontAlgn="base" hangingPunct="0">
              <a:spcBef>
                <a:spcPct val="0"/>
              </a:spcBef>
              <a:spcAft>
                <a:spcPct val="0"/>
              </a:spcAft>
              <a:tabLst>
                <a:tab pos="622300" algn="l"/>
                <a:tab pos="711200" algn="l"/>
              </a:tabLst>
              <a:defRPr>
                <a:solidFill>
                  <a:schemeClr val="tx1"/>
                </a:solidFill>
                <a:latin typeface="Arial" panose="020B0604020202020204" pitchFamily="34" charset="0"/>
              </a:defRPr>
            </a:lvl8pPr>
            <a:lvl9pPr eaLnBrk="0" fontAlgn="base" hangingPunct="0">
              <a:spcBef>
                <a:spcPct val="0"/>
              </a:spcBef>
              <a:spcAft>
                <a:spcPct val="0"/>
              </a:spcAft>
              <a:tabLst>
                <a:tab pos="622300" algn="l"/>
                <a:tab pos="711200" algn="l"/>
              </a:tabLst>
              <a:defRPr>
                <a:solidFill>
                  <a:schemeClr val="tx1"/>
                </a:solidFill>
                <a:latin typeface="Arial" panose="020B0604020202020204" pitchFamily="34" charset="0"/>
              </a:defRPr>
            </a:lvl9pPr>
          </a:lstStyle>
          <a:p>
            <a:pPr lvl="0" algn="ctr" defTabSz="914400"/>
            <a:r>
              <a:rPr lang="zh-TW" altLang="en-US" sz="2000" dirty="0" smtClean="0">
                <a:solidFill>
                  <a:schemeClr val="accent3">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圖</a:t>
            </a:r>
            <a:r>
              <a:rPr lang="zh-TW" altLang="en-US" sz="2000" dirty="0">
                <a:solidFill>
                  <a:schemeClr val="accent3">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八：熱能探測攝錄</a:t>
            </a:r>
            <a:r>
              <a:rPr lang="zh-TW" altLang="en-US" sz="2000" dirty="0" smtClean="0">
                <a:solidFill>
                  <a:schemeClr val="accent3">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機截取的熱成圖像</a:t>
            </a:r>
            <a:endParaRPr kumimoji="0" lang="zh-TW" altLang="en-GB" sz="2000" b="0" i="0" u="none" strike="noStrike" cap="none" normalizeH="0" baseline="0" dirty="0" smtClean="0">
              <a:ln>
                <a:noFill/>
              </a:ln>
              <a:solidFill>
                <a:schemeClr val="accent3">
                  <a:lumMod val="50000"/>
                </a:schemeClr>
              </a:solidFill>
              <a:effectLst/>
              <a:ea typeface="微軟正黑體" panose="020B0604030504040204" pitchFamily="34" charset="-120"/>
            </a:endParaRPr>
          </a:p>
        </p:txBody>
      </p:sp>
      <p:sp>
        <p:nvSpPr>
          <p:cNvPr id="6" name="投影片編號版面配置區 5"/>
          <p:cNvSpPr>
            <a:spLocks noGrp="1"/>
          </p:cNvSpPr>
          <p:nvPr>
            <p:ph type="sldNum" sz="quarter" idx="12"/>
          </p:nvPr>
        </p:nvSpPr>
        <p:spPr/>
        <p:txBody>
          <a:bodyPr/>
          <a:lstStyle/>
          <a:p>
            <a:fld id="{629637A9-119A-49DA-BD12-AAC58B377D80}" type="slidenum">
              <a:rPr lang="en-US" smtClean="0"/>
              <a:t>7</a:t>
            </a:fld>
            <a:endParaRPr lang="en-US" dirty="0"/>
          </a:p>
        </p:txBody>
      </p:sp>
      <p:cxnSp>
        <p:nvCxnSpPr>
          <p:cNvPr id="17" name="直線接點 16"/>
          <p:cNvCxnSpPr/>
          <p:nvPr/>
        </p:nvCxnSpPr>
        <p:spPr>
          <a:xfrm>
            <a:off x="648739" y="1004293"/>
            <a:ext cx="11089179" cy="0"/>
          </a:xfrm>
          <a:prstGeom prst="line">
            <a:avLst/>
          </a:prstGeom>
          <a:ln>
            <a:solidFill>
              <a:srgbClr val="FF6E0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28889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FAB73BC-B049-4115-A692-8D63A059BFB8}" type="slidenum">
              <a:rPr lang="en-US" smtClean="0"/>
              <a:pPr/>
              <a:t>8</a:t>
            </a:fld>
            <a:endParaRPr lang="en-US" dirty="0"/>
          </a:p>
        </p:txBody>
      </p:sp>
      <p:pic>
        <p:nvPicPr>
          <p:cNvPr id="3" name="圖片 2"/>
          <p:cNvPicPr>
            <a:picLocks noChangeAspect="1"/>
          </p:cNvPicPr>
          <p:nvPr/>
        </p:nvPicPr>
        <p:blipFill>
          <a:blip r:embed="rId2"/>
          <a:stretch>
            <a:fillRect/>
          </a:stretch>
        </p:blipFill>
        <p:spPr>
          <a:xfrm>
            <a:off x="3669554" y="578069"/>
            <a:ext cx="5393767" cy="5682719"/>
          </a:xfrm>
          <a:prstGeom prst="rect">
            <a:avLst/>
          </a:prstGeom>
        </p:spPr>
      </p:pic>
    </p:spTree>
    <p:extLst>
      <p:ext uri="{BB962C8B-B14F-4D97-AF65-F5344CB8AC3E}">
        <p14:creationId xmlns:p14="http://schemas.microsoft.com/office/powerpoint/2010/main" val="1295422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56458" y="1512916"/>
            <a:ext cx="10665229" cy="465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latin typeface="微軟正黑體" panose="020B0604030504040204" pitchFamily="34" charset="-120"/>
              <a:ea typeface="微軟正黑體" panose="020B0604030504040204" pitchFamily="34" charset="-120"/>
            </a:endParaRPr>
          </a:p>
        </p:txBody>
      </p:sp>
      <p:sp>
        <p:nvSpPr>
          <p:cNvPr id="7" name="矩形 6"/>
          <p:cNvSpPr/>
          <p:nvPr/>
        </p:nvSpPr>
        <p:spPr>
          <a:xfrm>
            <a:off x="493200" y="262800"/>
            <a:ext cx="4953600" cy="707886"/>
          </a:xfrm>
          <a:prstGeom prst="rect">
            <a:avLst/>
          </a:prstGeom>
          <a:noFill/>
        </p:spPr>
        <p:txBody>
          <a:bodyPr wrap="none" lIns="91440" tIns="45720" rIns="91440" bIns="45720">
            <a:spAutoFit/>
          </a:bodyPr>
          <a:lstStyle/>
          <a:p>
            <a:pPr algn="ctr"/>
            <a:r>
              <a:rPr lang="zh-TW" altLang="en-US" sz="4000" b="1" cap="none" spc="0" dirty="0" smtClean="0">
                <a:ln w="0"/>
                <a:solidFill>
                  <a:schemeClr val="accent3">
                    <a:lumMod val="50000"/>
                  </a:schemeClr>
                </a:solidFill>
                <a:effectLst/>
                <a:latin typeface="微軟正黑體" panose="020B0604030504040204" pitchFamily="34" charset="-120"/>
                <a:ea typeface="微軟正黑體" panose="020B0604030504040204" pitchFamily="34" charset="-120"/>
              </a:rPr>
              <a:t>鼠患管理守則</a:t>
            </a:r>
            <a:r>
              <a:rPr lang="en-US" altLang="zh-TW" sz="4000" b="1" cap="none" spc="0" dirty="0" smtClean="0">
                <a:ln w="0"/>
                <a:solidFill>
                  <a:schemeClr val="accent3">
                    <a:lumMod val="50000"/>
                  </a:schemeClr>
                </a:solidFill>
                <a:effectLst/>
                <a:latin typeface="微軟正黑體" panose="020B0604030504040204" pitchFamily="34" charset="-120"/>
                <a:ea typeface="微軟正黑體" panose="020B0604030504040204" pitchFamily="34" charset="-120"/>
              </a:rPr>
              <a:t>(</a:t>
            </a:r>
            <a:r>
              <a:rPr lang="zh-TW" altLang="en-US" sz="4000" b="1" cap="none" spc="0" dirty="0" smtClean="0">
                <a:ln w="0"/>
                <a:solidFill>
                  <a:schemeClr val="accent3">
                    <a:lumMod val="50000"/>
                  </a:schemeClr>
                </a:solidFill>
                <a:effectLst/>
                <a:latin typeface="微軟正黑體" panose="020B0604030504040204" pitchFamily="34" charset="-120"/>
                <a:ea typeface="微軟正黑體" panose="020B0604030504040204" pitchFamily="34" charset="-120"/>
              </a:rPr>
              <a:t>更新</a:t>
            </a:r>
            <a:r>
              <a:rPr lang="en-US" altLang="zh-TW" sz="4000" b="1" cap="none" spc="0" dirty="0" smtClean="0">
                <a:ln w="0"/>
                <a:solidFill>
                  <a:schemeClr val="accent3">
                    <a:lumMod val="50000"/>
                  </a:schemeClr>
                </a:solidFill>
                <a:effectLst/>
                <a:latin typeface="微軟正黑體" panose="020B0604030504040204" pitchFamily="34" charset="-120"/>
                <a:ea typeface="微軟正黑體" panose="020B0604030504040204" pitchFamily="34" charset="-120"/>
              </a:rPr>
              <a:t>1)</a:t>
            </a:r>
            <a:endParaRPr lang="zh-TW" altLang="en-US" sz="4000" b="1" cap="none" spc="0" dirty="0">
              <a:ln w="0"/>
              <a:solidFill>
                <a:schemeClr val="accent3">
                  <a:lumMod val="50000"/>
                </a:schemeClr>
              </a:solidFill>
              <a:effectLst/>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629637A9-119A-49DA-BD12-AAC58B377D80}" type="slidenum">
              <a:rPr lang="en-US" smtClean="0"/>
              <a:t>9</a:t>
            </a:fld>
            <a:endParaRPr lang="en-US" dirty="0"/>
          </a:p>
        </p:txBody>
      </p:sp>
      <p:pic>
        <p:nvPicPr>
          <p:cNvPr id="6" name="圖片 5"/>
          <p:cNvPicPr>
            <a:picLocks noChangeAspect="1"/>
          </p:cNvPicPr>
          <p:nvPr/>
        </p:nvPicPr>
        <p:blipFill>
          <a:blip r:embed="rId2"/>
          <a:stretch>
            <a:fillRect/>
          </a:stretch>
        </p:blipFill>
        <p:spPr>
          <a:xfrm>
            <a:off x="648738" y="1072478"/>
            <a:ext cx="4049385" cy="5243306"/>
          </a:xfrm>
          <a:prstGeom prst="rect">
            <a:avLst/>
          </a:prstGeom>
        </p:spPr>
      </p:pic>
      <p:sp>
        <p:nvSpPr>
          <p:cNvPr id="9" name="矩形 8"/>
          <p:cNvSpPr/>
          <p:nvPr/>
        </p:nvSpPr>
        <p:spPr>
          <a:xfrm>
            <a:off x="5012704" y="2114797"/>
            <a:ext cx="6725214" cy="2677656"/>
          </a:xfrm>
          <a:prstGeom prst="rect">
            <a:avLst/>
          </a:prstGeom>
        </p:spPr>
        <p:txBody>
          <a:bodyPr wrap="square">
            <a:spAutoFit/>
          </a:bodyPr>
          <a:lstStyle/>
          <a:p>
            <a:r>
              <a:rPr lang="en-US" altLang="zh-TW" sz="2400" dirty="0" smtClean="0">
                <a:solidFill>
                  <a:schemeClr val="accent3">
                    <a:lumMod val="50000"/>
                  </a:schemeClr>
                </a:solidFill>
                <a:latin typeface="微軟正黑體" panose="020B0604030504040204" pitchFamily="34" charset="-120"/>
                <a:ea typeface="微軟正黑體" panose="020B0604030504040204" pitchFamily="34" charset="-120"/>
              </a:rPr>
              <a:t>5.2</a:t>
            </a:r>
            <a:r>
              <a:rPr lang="zh-TW" altLang="en-US" sz="2400" dirty="0" smtClean="0">
                <a:solidFill>
                  <a:schemeClr val="accent3">
                    <a:lumMod val="50000"/>
                  </a:schemeClr>
                </a:solidFill>
                <a:latin typeface="微軟正黑體" panose="020B0604030504040204" pitchFamily="34" charset="-120"/>
                <a:ea typeface="微軟正黑體" panose="020B0604030504040204" pitchFamily="34" charset="-120"/>
              </a:rPr>
              <a:t>鐵</a:t>
            </a:r>
            <a:r>
              <a:rPr lang="zh-TW" altLang="en-US" sz="2400" dirty="0">
                <a:solidFill>
                  <a:schemeClr val="accent3">
                    <a:lumMod val="50000"/>
                  </a:schemeClr>
                </a:solidFill>
                <a:latin typeface="微軟正黑體" panose="020B0604030504040204" pitchFamily="34" charset="-120"/>
                <a:ea typeface="微軟正黑體" panose="020B0604030504040204" pitchFamily="34" charset="-120"/>
              </a:rPr>
              <a:t>線鼠</a:t>
            </a:r>
            <a:r>
              <a:rPr lang="zh-TW" altLang="en-US" sz="2400" dirty="0" smtClean="0">
                <a:solidFill>
                  <a:schemeClr val="accent3">
                    <a:lumMod val="50000"/>
                  </a:schemeClr>
                </a:solidFill>
                <a:latin typeface="微軟正黑體" panose="020B0604030504040204" pitchFamily="34" charset="-120"/>
                <a:ea typeface="微軟正黑體" panose="020B0604030504040204" pitchFamily="34" charset="-120"/>
              </a:rPr>
              <a:t>籠</a:t>
            </a:r>
            <a:endParaRPr lang="en-US" altLang="zh-TW" sz="2400" dirty="0">
              <a:solidFill>
                <a:schemeClr val="accent3">
                  <a:lumMod val="50000"/>
                </a:schemeClr>
              </a:solidFill>
              <a:latin typeface="微軟正黑體" panose="020B0604030504040204" pitchFamily="34" charset="-120"/>
              <a:ea typeface="微軟正黑體" panose="020B0604030504040204" pitchFamily="34" charset="-120"/>
            </a:endParaRPr>
          </a:p>
          <a:p>
            <a:endParaRPr lang="en-US" altLang="zh-TW" sz="2400" dirty="0">
              <a:solidFill>
                <a:schemeClr val="accent3">
                  <a:lumMod val="50000"/>
                </a:schemeClr>
              </a:solidFill>
              <a:latin typeface="微軟正黑體" panose="020B0604030504040204" pitchFamily="34" charset="-120"/>
              <a:ea typeface="微軟正黑體" panose="020B0604030504040204" pitchFamily="34" charset="-120"/>
            </a:endParaRPr>
          </a:p>
          <a:p>
            <a:r>
              <a:rPr lang="zh-TW" altLang="en-US" sz="2400" dirty="0">
                <a:solidFill>
                  <a:schemeClr val="accent3">
                    <a:lumMod val="50000"/>
                  </a:schemeClr>
                </a:solidFill>
                <a:latin typeface="微軟正黑體" panose="020B0604030504040204" pitchFamily="34" charset="-120"/>
                <a:ea typeface="微軟正黑體" panose="020B0604030504040204" pitchFamily="34" charset="-120"/>
              </a:rPr>
              <a:t>用以捕捉老鼠和小鼠的鐵線鼠</a:t>
            </a:r>
            <a:r>
              <a:rPr lang="zh-TW" altLang="en-US" sz="2400" dirty="0" smtClean="0">
                <a:solidFill>
                  <a:schemeClr val="accent3">
                    <a:lumMod val="50000"/>
                  </a:schemeClr>
                </a:solidFill>
                <a:latin typeface="微軟正黑體" panose="020B0604030504040204" pitchFamily="34" charset="-120"/>
                <a:ea typeface="微軟正黑體" panose="020B0604030504040204" pitchFamily="34" charset="-120"/>
              </a:rPr>
              <a:t>籠∕連續</a:t>
            </a:r>
            <a:r>
              <a:rPr lang="zh-TW" altLang="en-US" sz="2400" dirty="0">
                <a:solidFill>
                  <a:schemeClr val="accent3">
                    <a:lumMod val="50000"/>
                  </a:schemeClr>
                </a:solidFill>
                <a:latin typeface="微軟正黑體" panose="020B0604030504040204" pitchFamily="34" charset="-120"/>
                <a:ea typeface="微軟正黑體" panose="020B0604030504040204" pitchFamily="34" charset="-120"/>
              </a:rPr>
              <a:t>捕鼠器應施加鼠餌，並在放置</a:t>
            </a:r>
            <a:r>
              <a:rPr lang="zh-TW" altLang="en-US" sz="2400" dirty="0" smtClean="0">
                <a:solidFill>
                  <a:schemeClr val="accent3">
                    <a:lumMod val="50000"/>
                  </a:schemeClr>
                </a:solidFill>
                <a:latin typeface="微軟正黑體" panose="020B0604030504040204" pitchFamily="34" charset="-120"/>
                <a:ea typeface="微軟正黑體" panose="020B0604030504040204" pitchFamily="34" charset="-120"/>
              </a:rPr>
              <a:t>鼠籠</a:t>
            </a:r>
            <a:r>
              <a:rPr lang="zh-TW" altLang="en-US" sz="2400" dirty="0">
                <a:solidFill>
                  <a:schemeClr val="accent3">
                    <a:lumMod val="50000"/>
                  </a:schemeClr>
                </a:solidFill>
                <a:latin typeface="微軟正黑體" panose="020B0604030504040204" pitchFamily="34" charset="-120"/>
                <a:ea typeface="微軟正黑體" panose="020B0604030504040204" pitchFamily="34" charset="-120"/>
              </a:rPr>
              <a:t>的首天啟動鼠籠裝置。一般而言，本地市場找到的鐵線鼠籠並非供</a:t>
            </a:r>
            <a:r>
              <a:rPr lang="zh-TW" altLang="en-US" sz="2400" dirty="0" smtClean="0">
                <a:solidFill>
                  <a:schemeClr val="accent3">
                    <a:lumMod val="50000"/>
                  </a:schemeClr>
                </a:solidFill>
                <a:latin typeface="微軟正黑體" panose="020B0604030504040204" pitchFamily="34" charset="-120"/>
                <a:ea typeface="微軟正黑體" panose="020B0604030504040204" pitchFamily="34" charset="-120"/>
              </a:rPr>
              <a:t>捕捉小家鼠之</a:t>
            </a:r>
            <a:r>
              <a:rPr lang="zh-TW" altLang="en-US" sz="2400" dirty="0">
                <a:solidFill>
                  <a:schemeClr val="accent3">
                    <a:lumMod val="50000"/>
                  </a:schemeClr>
                </a:solidFill>
                <a:latin typeface="微軟正黑體" panose="020B0604030504040204" pitchFamily="34" charset="-120"/>
                <a:ea typeface="微軟正黑體" panose="020B0604030504040204" pitchFamily="34" charset="-120"/>
              </a:rPr>
              <a:t>用</a:t>
            </a:r>
            <a:r>
              <a:rPr lang="zh-TW" altLang="en-US" sz="2400" dirty="0" smtClean="0">
                <a:solidFill>
                  <a:schemeClr val="accent3">
                    <a:lumMod val="50000"/>
                  </a:schemeClr>
                </a:solidFill>
                <a:latin typeface="微軟正黑體" panose="020B0604030504040204" pitchFamily="34" charset="-120"/>
                <a:ea typeface="微軟正黑體" panose="020B0604030504040204" pitchFamily="34" charset="-120"/>
              </a:rPr>
              <a:t>。鐵</a:t>
            </a:r>
            <a:r>
              <a:rPr lang="zh-TW" altLang="en-US" sz="2400" dirty="0">
                <a:solidFill>
                  <a:schemeClr val="accent3">
                    <a:lumMod val="50000"/>
                  </a:schemeClr>
                </a:solidFill>
                <a:latin typeface="微軟正黑體" panose="020B0604030504040204" pitchFamily="34" charset="-120"/>
                <a:ea typeface="微軟正黑體" panose="020B0604030504040204" pitchFamily="34" charset="-120"/>
              </a:rPr>
              <a:t>線鼠</a:t>
            </a:r>
            <a:r>
              <a:rPr lang="zh-TW" altLang="en-US" sz="2400" dirty="0" smtClean="0">
                <a:solidFill>
                  <a:schemeClr val="accent3">
                    <a:lumMod val="50000"/>
                  </a:schemeClr>
                </a:solidFill>
                <a:latin typeface="微軟正黑體" panose="020B0604030504040204" pitchFamily="34" charset="-120"/>
                <a:ea typeface="微軟正黑體" panose="020B0604030504040204" pitchFamily="34" charset="-120"/>
              </a:rPr>
              <a:t>籠∕連續捕鼠器籠</a:t>
            </a:r>
            <a:r>
              <a:rPr lang="zh-TW" altLang="en-US" sz="2400" dirty="0">
                <a:solidFill>
                  <a:schemeClr val="accent3">
                    <a:lumMod val="50000"/>
                  </a:schemeClr>
                </a:solidFill>
                <a:latin typeface="微軟正黑體" panose="020B0604030504040204" pitchFamily="34" charset="-120"/>
                <a:ea typeface="微軟正黑體" panose="020B0604030504040204" pitchFamily="34" charset="-120"/>
              </a:rPr>
              <a:t>的尺寸</a:t>
            </a:r>
            <a:r>
              <a:rPr lang="zh-TW" altLang="en-US" sz="2400" dirty="0" smtClean="0">
                <a:solidFill>
                  <a:schemeClr val="accent3">
                    <a:lumMod val="50000"/>
                  </a:schemeClr>
                </a:solidFill>
                <a:latin typeface="微軟正黑體" panose="020B0604030504040204" pitchFamily="34" charset="-120"/>
                <a:ea typeface="微軟正黑體" panose="020B0604030504040204" pitchFamily="34" charset="-120"/>
              </a:rPr>
              <a:t>必須小於</a:t>
            </a:r>
            <a:r>
              <a:rPr lang="en-US" altLang="zh-TW" sz="2400" dirty="0" smtClean="0">
                <a:solidFill>
                  <a:schemeClr val="accent3">
                    <a:lumMod val="50000"/>
                  </a:schemeClr>
                </a:solidFill>
                <a:latin typeface="微軟正黑體" panose="020B0604030504040204" pitchFamily="34" charset="-120"/>
                <a:ea typeface="微軟正黑體" panose="020B0604030504040204" pitchFamily="34" charset="-120"/>
              </a:rPr>
              <a:t>331</a:t>
            </a:r>
            <a:r>
              <a:rPr lang="zh-TW" altLang="en-US" sz="2400" dirty="0" smtClean="0">
                <a:solidFill>
                  <a:schemeClr val="accent3">
                    <a:lumMod val="50000"/>
                  </a:schemeClr>
                </a:solidFill>
                <a:latin typeface="微軟正黑體" panose="020B0604030504040204" pitchFamily="34" charset="-120"/>
                <a:ea typeface="微軟正黑體" panose="020B0604030504040204" pitchFamily="34" charset="-120"/>
              </a:rPr>
              <a:t>毫米</a:t>
            </a:r>
            <a:r>
              <a:rPr lang="zh-TW" altLang="en-US" sz="2400" dirty="0">
                <a:solidFill>
                  <a:schemeClr val="accent3">
                    <a:lumMod val="50000"/>
                  </a:schemeClr>
                </a:solidFill>
                <a:latin typeface="微軟正黑體" panose="020B0604030504040204" pitchFamily="34" charset="-120"/>
                <a:ea typeface="微軟正黑體" panose="020B0604030504040204" pitchFamily="34" charset="-120"/>
              </a:rPr>
              <a:t>長</a:t>
            </a:r>
            <a:r>
              <a:rPr lang="zh-TW" altLang="en-US" sz="2400" dirty="0" smtClean="0">
                <a:solidFill>
                  <a:schemeClr val="accent3">
                    <a:lumMod val="50000"/>
                  </a:schemeClr>
                </a:solidFill>
                <a:latin typeface="微軟正黑體" panose="020B0604030504040204" pitchFamily="34" charset="-120"/>
                <a:ea typeface="微軟正黑體" panose="020B0604030504040204" pitchFamily="34" charset="-120"/>
              </a:rPr>
              <a:t>、</a:t>
            </a:r>
            <a:r>
              <a:rPr lang="en-US" altLang="zh-TW" sz="2400" dirty="0" smtClean="0">
                <a:solidFill>
                  <a:schemeClr val="accent3">
                    <a:lumMod val="50000"/>
                  </a:schemeClr>
                </a:solidFill>
                <a:latin typeface="微軟正黑體" panose="020B0604030504040204" pitchFamily="34" charset="-120"/>
                <a:ea typeface="微軟正黑體" panose="020B0604030504040204" pitchFamily="34" charset="-120"/>
              </a:rPr>
              <a:t>181</a:t>
            </a:r>
            <a:r>
              <a:rPr lang="zh-TW" altLang="en-US" sz="2400" dirty="0" smtClean="0">
                <a:solidFill>
                  <a:schemeClr val="accent3">
                    <a:lumMod val="50000"/>
                  </a:schemeClr>
                </a:solidFill>
                <a:latin typeface="微軟正黑體" panose="020B0604030504040204" pitchFamily="34" charset="-120"/>
                <a:ea typeface="微軟正黑體" panose="020B0604030504040204" pitchFamily="34" charset="-120"/>
              </a:rPr>
              <a:t>毫米</a:t>
            </a:r>
            <a:r>
              <a:rPr lang="zh-TW" altLang="en-US" sz="2400" dirty="0">
                <a:solidFill>
                  <a:schemeClr val="accent3">
                    <a:lumMod val="50000"/>
                  </a:schemeClr>
                </a:solidFill>
                <a:latin typeface="微軟正黑體" panose="020B0604030504040204" pitchFamily="34" charset="-120"/>
                <a:ea typeface="微軟正黑體" panose="020B0604030504040204" pitchFamily="34" charset="-120"/>
              </a:rPr>
              <a:t>闊</a:t>
            </a:r>
            <a:r>
              <a:rPr lang="zh-TW" altLang="en-US" sz="2400" dirty="0" smtClean="0">
                <a:solidFill>
                  <a:schemeClr val="accent3">
                    <a:lumMod val="50000"/>
                  </a:schemeClr>
                </a:solidFill>
                <a:latin typeface="微軟正黑體" panose="020B0604030504040204" pitchFamily="34" charset="-120"/>
                <a:ea typeface="微軟正黑體" panose="020B0604030504040204" pitchFamily="34" charset="-120"/>
              </a:rPr>
              <a:t>或</a:t>
            </a:r>
            <a:r>
              <a:rPr lang="en-US" altLang="zh-TW" sz="2400" dirty="0" smtClean="0">
                <a:solidFill>
                  <a:schemeClr val="accent3">
                    <a:lumMod val="50000"/>
                  </a:schemeClr>
                </a:solidFill>
                <a:latin typeface="微軟正黑體" panose="020B0604030504040204" pitchFamily="34" charset="-120"/>
                <a:ea typeface="微軟正黑體" panose="020B0604030504040204" pitchFamily="34" charset="-120"/>
              </a:rPr>
              <a:t>156</a:t>
            </a:r>
            <a:r>
              <a:rPr lang="zh-TW" altLang="en-US" sz="2400" dirty="0" smtClean="0">
                <a:solidFill>
                  <a:schemeClr val="accent3">
                    <a:lumMod val="50000"/>
                  </a:schemeClr>
                </a:solidFill>
                <a:latin typeface="微軟正黑體" panose="020B0604030504040204" pitchFamily="34" charset="-120"/>
                <a:ea typeface="微軟正黑體" panose="020B0604030504040204" pitchFamily="34" charset="-120"/>
              </a:rPr>
              <a:t>毫米高。</a:t>
            </a:r>
            <a:endParaRPr lang="zh-TW" altLang="en-US" sz="2400" dirty="0">
              <a:solidFill>
                <a:schemeClr val="accent3">
                  <a:lumMod val="50000"/>
                </a:schemeClr>
              </a:solidFill>
              <a:latin typeface="微軟正黑體" panose="020B0604030504040204" pitchFamily="34" charset="-120"/>
              <a:ea typeface="微軟正黑體" panose="020B0604030504040204" pitchFamily="34" charset="-120"/>
            </a:endParaRPr>
          </a:p>
        </p:txBody>
      </p:sp>
      <p:cxnSp>
        <p:nvCxnSpPr>
          <p:cNvPr id="14" name="直線接點 13"/>
          <p:cNvCxnSpPr/>
          <p:nvPr/>
        </p:nvCxnSpPr>
        <p:spPr>
          <a:xfrm>
            <a:off x="648739" y="1004293"/>
            <a:ext cx="11089179" cy="0"/>
          </a:xfrm>
          <a:prstGeom prst="line">
            <a:avLst/>
          </a:prstGeom>
          <a:ln>
            <a:solidFill>
              <a:srgbClr val="FF6E0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9732573"/>
      </p:ext>
    </p:extLst>
  </p:cSld>
  <p:clrMapOvr>
    <a:masterClrMapping/>
  </p:clrMapOvr>
  <p:timing>
    <p:tnLst>
      <p:par>
        <p:cTn id="1" dur="indefinite" restart="never" nodeType="tmRoot"/>
      </p:par>
    </p:tnLst>
  </p:timing>
</p:sld>
</file>

<file path=ppt/theme/theme1.xml><?xml version="1.0" encoding="utf-8"?>
<a:theme xmlns:a="http://schemas.openxmlformats.org/drawingml/2006/main" name="回顧">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1257</TotalTime>
  <Words>1269</Words>
  <Application>Microsoft Office PowerPoint</Application>
  <PresentationFormat>寬螢幕</PresentationFormat>
  <Paragraphs>76</Paragraphs>
  <Slides>12</Slides>
  <Notes>3</Notes>
  <HiddenSlides>0</HiddenSlides>
  <MMClips>0</MMClips>
  <ScaleCrop>false</ScaleCrop>
  <HeadingPairs>
    <vt:vector size="8" baseType="variant">
      <vt:variant>
        <vt:lpstr>使用字型</vt:lpstr>
      </vt:variant>
      <vt:variant>
        <vt:i4>7</vt:i4>
      </vt:variant>
      <vt:variant>
        <vt:lpstr>佈景主題</vt:lpstr>
      </vt:variant>
      <vt:variant>
        <vt:i4>1</vt:i4>
      </vt:variant>
      <vt:variant>
        <vt:lpstr>內嵌 OLE 伺服程式</vt:lpstr>
      </vt:variant>
      <vt:variant>
        <vt:i4>1</vt:i4>
      </vt:variant>
      <vt:variant>
        <vt:lpstr>投影片標題</vt:lpstr>
      </vt:variant>
      <vt:variant>
        <vt:i4>12</vt:i4>
      </vt:variant>
    </vt:vector>
  </HeadingPairs>
  <TitlesOfParts>
    <vt:vector size="21" baseType="lpstr">
      <vt:lpstr>微軟正黑體</vt:lpstr>
      <vt:lpstr>新細明體</vt:lpstr>
      <vt:lpstr>Arial</vt:lpstr>
      <vt:lpstr>Calibri</vt:lpstr>
      <vt:lpstr>Calibri Light</vt:lpstr>
      <vt:lpstr>Times New Roman</vt:lpstr>
      <vt:lpstr>Wingdings</vt:lpstr>
      <vt:lpstr>回顧</vt:lpstr>
      <vt:lpstr>點陣圖影像</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FEHD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with  FEHD Pest Control Services contractors</dc:title>
  <dc:creator>Team 2</dc:creator>
  <cp:lastModifiedBy>C(PC)</cp:lastModifiedBy>
  <cp:revision>110</cp:revision>
  <cp:lastPrinted>2023-06-15T03:18:55Z</cp:lastPrinted>
  <dcterms:created xsi:type="dcterms:W3CDTF">2022-08-11T07:51:03Z</dcterms:created>
  <dcterms:modified xsi:type="dcterms:W3CDTF">2023-06-29T03:24:35Z</dcterms:modified>
</cp:coreProperties>
</file>